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6858000" cx="12192000"/>
  <p:notesSz cx="6858000" cy="9144000"/>
  <p:embeddedFontLst>
    <p:embeddedFont>
      <p:font typeface="Roboto Serif"/>
      <p:regular r:id="rId21"/>
      <p:bold r:id="rId22"/>
      <p:italic r:id="rId23"/>
      <p:boldItalic r:id="rId24"/>
    </p:embeddedFont>
    <p:embeddedFont>
      <p:font typeface="Roboto Serif Light"/>
      <p:regular r:id="rId25"/>
      <p:bold r:id="rId26"/>
      <p:italic r:id="rId27"/>
      <p:boldItalic r:id="rId28"/>
    </p:embeddedFont>
    <p:embeddedFont>
      <p:font typeface="Roboto Serif ExtraBold"/>
      <p:bold r:id="rId29"/>
      <p:boldItalic r:id="rId30"/>
    </p:embeddedFont>
    <p:embeddedFont>
      <p:font typeface="Roboto Serif SemiBold"/>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guide id="3" pos="778">
          <p15:clr>
            <a:srgbClr val="A4A3A4"/>
          </p15:clr>
        </p15:guide>
        <p15:guide id="4" pos="6879">
          <p15:clr>
            <a:srgbClr val="A4A3A4"/>
          </p15:clr>
        </p15:guide>
        <p15:guide id="5" orient="horz" pos="3838">
          <p15:clr>
            <a:srgbClr val="A4A3A4"/>
          </p15:clr>
        </p15:guide>
        <p15:guide id="6"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 pos="778"/>
        <p:guide pos="6879"/>
        <p:guide pos="3838" orient="horz"/>
        <p:guide pos="482"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Serif-bold.fntdata"/><Relationship Id="rId21" Type="http://schemas.openxmlformats.org/officeDocument/2006/relationships/font" Target="fonts/RobotoSerif-regular.fntdata"/><Relationship Id="rId24" Type="http://schemas.openxmlformats.org/officeDocument/2006/relationships/font" Target="fonts/RobotoSerif-boldItalic.fntdata"/><Relationship Id="rId23" Type="http://schemas.openxmlformats.org/officeDocument/2006/relationships/font" Target="fonts/RobotoSerif-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SerifLight-bold.fntdata"/><Relationship Id="rId25" Type="http://schemas.openxmlformats.org/officeDocument/2006/relationships/font" Target="fonts/RobotoSerifLight-regular.fntdata"/><Relationship Id="rId28" Type="http://schemas.openxmlformats.org/officeDocument/2006/relationships/font" Target="fonts/RobotoSerifLight-boldItalic.fntdata"/><Relationship Id="rId27" Type="http://schemas.openxmlformats.org/officeDocument/2006/relationships/font" Target="fonts/RobotoSerifLigh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SerifExtra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SerifSemiBold-regular.fntdata"/><Relationship Id="rId30" Type="http://schemas.openxmlformats.org/officeDocument/2006/relationships/font" Target="fonts/RobotoSerifExtraBold-boldItalic.fntdata"/><Relationship Id="rId11" Type="http://schemas.openxmlformats.org/officeDocument/2006/relationships/slide" Target="slides/slide5.xml"/><Relationship Id="rId33" Type="http://schemas.openxmlformats.org/officeDocument/2006/relationships/font" Target="fonts/RobotoSerifSemiBold-italic.fntdata"/><Relationship Id="rId10" Type="http://schemas.openxmlformats.org/officeDocument/2006/relationships/slide" Target="slides/slide4.xml"/><Relationship Id="rId32" Type="http://schemas.openxmlformats.org/officeDocument/2006/relationships/font" Target="fonts/RobotoSerifSemiBold-bold.fntdata"/><Relationship Id="rId13" Type="http://schemas.openxmlformats.org/officeDocument/2006/relationships/slide" Target="slides/slide7.xml"/><Relationship Id="rId35" Type="http://schemas.openxmlformats.org/officeDocument/2006/relationships/font" Target="fonts/OpenSans-regular.fntdata"/><Relationship Id="rId12" Type="http://schemas.openxmlformats.org/officeDocument/2006/relationships/slide" Target="slides/slide6.xml"/><Relationship Id="rId34" Type="http://schemas.openxmlformats.org/officeDocument/2006/relationships/font" Target="fonts/RobotoSerifSemiBold-boldItalic.fntdata"/><Relationship Id="rId15" Type="http://schemas.openxmlformats.org/officeDocument/2006/relationships/slide" Target="slides/slide9.xml"/><Relationship Id="rId37" Type="http://schemas.openxmlformats.org/officeDocument/2006/relationships/font" Target="fonts/OpenSans-italic.fntdata"/><Relationship Id="rId14" Type="http://schemas.openxmlformats.org/officeDocument/2006/relationships/slide" Target="slides/slide8.xml"/><Relationship Id="rId36"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pen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2431b990f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22431b990f0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f7b9e7cc5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g2f7b9e7cc5e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Our analysis of Disney movies revealed several key insights :</a:t>
            </a:r>
            <a:endParaRPr/>
          </a:p>
          <a:p>
            <a:pPr indent="0" lvl="0" marL="0" rtl="0" algn="l">
              <a:spcBef>
                <a:spcPts val="0"/>
              </a:spcBef>
              <a:spcAft>
                <a:spcPts val="0"/>
              </a:spcAft>
              <a:buNone/>
            </a:pPr>
            <a:r>
              <a:t/>
            </a:r>
            <a:endParaRPr/>
          </a:p>
        </p:txBody>
      </p:sp>
      <p:sp>
        <p:nvSpPr>
          <p:cNvPr id="303" name="Google Shape;30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We used google docs and trello to monitor our progress and work daily. In terms of flow we brainstormed — found the datasets —- cleaned using python — made the ERD diagram — SQL —-visualizations in python and then finally used a combinations of both tools to analyze and draw </a:t>
            </a:r>
            <a:r>
              <a:rPr lang="en-IN"/>
              <a:t>insights</a:t>
            </a:r>
            <a:r>
              <a:rPr lang="en-IN"/>
              <a:t>.</a:t>
            </a:r>
            <a:endParaRPr/>
          </a:p>
        </p:txBody>
      </p:sp>
      <p:sp>
        <p:nvSpPr>
          <p:cNvPr id="131" name="Google Shape;13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We had a fairly clean dataset to begin with. Turns out many have worked on this topic. But we still had few minor challenges like:</a:t>
            </a:r>
            <a:endParaRPr/>
          </a:p>
          <a:p>
            <a:pPr indent="0" lvl="0" marL="0" rtl="0" algn="l">
              <a:spcBef>
                <a:spcPts val="0"/>
              </a:spcBef>
              <a:spcAft>
                <a:spcPts val="0"/>
              </a:spcAft>
              <a:buNone/>
            </a:pPr>
            <a:r>
              <a:rPr lang="en-IN"/>
              <a:t>Data availability in both data sets. This led to our dataset reducing from 441 rows to 160. But we decided to go ahead because our goal was to practice the skills of the tools we learnt so far</a:t>
            </a:r>
            <a:endParaRPr/>
          </a:p>
          <a:p>
            <a:pPr indent="0" lvl="0" marL="0" rtl="0" algn="l">
              <a:spcBef>
                <a:spcPts val="0"/>
              </a:spcBef>
              <a:spcAft>
                <a:spcPts val="0"/>
              </a:spcAft>
              <a:buNone/>
            </a:pPr>
            <a:r>
              <a:t/>
            </a:r>
            <a:endParaRPr/>
          </a:p>
          <a:p>
            <a:pPr indent="0" lvl="0" marL="0" rtl="0" algn="l">
              <a:spcBef>
                <a:spcPts val="0"/>
              </a:spcBef>
              <a:spcAft>
                <a:spcPts val="0"/>
              </a:spcAft>
              <a:buNone/>
            </a:pPr>
            <a:r>
              <a:rPr lang="en-IN"/>
              <a:t>Merging datasets with different structures, such as combining movie details with genre classifications, involved careful handling to maintain data integrity.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4" name="Google Shape;15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2431b990f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22431b990f0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f7476b7428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2f7476b7428_1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2431b990f0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2431b990f0_0_1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f7b9e7cc5e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f7b9e7cc5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Categorized</a:t>
            </a:r>
            <a:r>
              <a:rPr lang="en-IN"/>
              <a:t> the imdb ratings into good, moderate and poor and then we saw that movies based on books had more positive reviews and ratings than those not based on books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f7b9e7cc5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a:t>#relationship is very weak between running time and ratings</a:t>
            </a:r>
            <a:endParaRPr/>
          </a:p>
          <a:p>
            <a:pPr indent="0" lvl="0" marL="0" rtl="0" algn="l">
              <a:spcBef>
                <a:spcPts val="0"/>
              </a:spcBef>
              <a:spcAft>
                <a:spcPts val="0"/>
              </a:spcAft>
              <a:buClr>
                <a:schemeClr val="dk1"/>
              </a:buClr>
              <a:buSzPts val="1100"/>
              <a:buFont typeface="Arial"/>
              <a:buNone/>
            </a:pPr>
            <a:r>
              <a:rPr lang="en-IN"/>
              <a:t>#slight upward slope of the regression line - a slight tendency for longer movies to receive higher IMDb ratings</a:t>
            </a:r>
            <a:endParaRPr/>
          </a:p>
          <a:p>
            <a:pPr indent="0" lvl="0" marL="0" rtl="0" algn="l">
              <a:spcBef>
                <a:spcPts val="0"/>
              </a:spcBef>
              <a:spcAft>
                <a:spcPts val="0"/>
              </a:spcAft>
              <a:buClr>
                <a:schemeClr val="dk1"/>
              </a:buClr>
              <a:buSzPts val="1100"/>
              <a:buFont typeface="Arial"/>
              <a:buNone/>
            </a:pPr>
            <a:r>
              <a:rPr lang="en-IN"/>
              <a:t>#wide spread of points - other factors are likely more important in determining IMDb ratings than just the length of the movie.</a:t>
            </a:r>
            <a:endParaRPr/>
          </a:p>
          <a:p>
            <a:pPr indent="0" lvl="0" marL="0" rtl="0" algn="l">
              <a:spcBef>
                <a:spcPts val="0"/>
              </a:spcBef>
              <a:spcAft>
                <a:spcPts val="0"/>
              </a:spcAft>
              <a:buNone/>
            </a:pPr>
            <a:r>
              <a:t/>
            </a:r>
            <a:endParaRPr/>
          </a:p>
        </p:txBody>
      </p:sp>
      <p:sp>
        <p:nvSpPr>
          <p:cNvPr id="220" name="Google Shape;220;g2f7b9e7cc5e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f7b9e7cc5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a:t>The plot suggests that while longer movies generally receive more consistent and slightly higher ratings, gave us an idea about the distribution of the data</a:t>
            </a:r>
            <a:endParaRPr/>
          </a:p>
          <a:p>
            <a:pPr indent="0" lvl="0" marL="0" rtl="0" algn="l">
              <a:spcBef>
                <a:spcPts val="0"/>
              </a:spcBef>
              <a:spcAft>
                <a:spcPts val="0"/>
              </a:spcAft>
              <a:buClr>
                <a:schemeClr val="dk1"/>
              </a:buClr>
              <a:buSzPts val="1100"/>
              <a:buFont typeface="Arial"/>
              <a:buNone/>
            </a:pPr>
            <a:r>
              <a:rPr lang="en-IN"/>
              <a:t># shorter movies have a more diverse range of ratings, including some lower-rated films.</a:t>
            </a:r>
            <a:endParaRPr/>
          </a:p>
          <a:p>
            <a:pPr indent="0" lvl="0" marL="0" rtl="0" algn="l">
              <a:spcBef>
                <a:spcPts val="0"/>
              </a:spcBef>
              <a:spcAft>
                <a:spcPts val="0"/>
              </a:spcAft>
              <a:buClr>
                <a:schemeClr val="dk1"/>
              </a:buClr>
              <a:buSzPts val="1100"/>
              <a:buFont typeface="Arial"/>
              <a:buNone/>
            </a:pPr>
            <a:r>
              <a:rPr lang="en-IN">
                <a:solidFill>
                  <a:schemeClr val="dk1"/>
                </a:solidFill>
              </a:rPr>
              <a:t>#</a:t>
            </a:r>
            <a:r>
              <a:rPr lang="en-IN">
                <a:solidFill>
                  <a:schemeClr val="dk1"/>
                </a:solidFill>
              </a:rPr>
              <a:t> while shorter movies might vary more widely in audience reception.</a:t>
            </a:r>
            <a:endParaRPr/>
          </a:p>
          <a:p>
            <a:pPr indent="0" lvl="0" marL="0" rtl="0" algn="l">
              <a:spcBef>
                <a:spcPts val="0"/>
              </a:spcBef>
              <a:spcAft>
                <a:spcPts val="0"/>
              </a:spcAft>
              <a:buClr>
                <a:schemeClr val="dk1"/>
              </a:buClr>
              <a:buSzPts val="1100"/>
              <a:buFont typeface="Arial"/>
              <a:buNone/>
            </a:pPr>
            <a:r>
              <a:rPr lang="en-IN"/>
              <a:t># longer movies tend to be more favorably received or possibly that they are more consistent in quality,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39" name="Google Shape;239;g2f7b9e7cc5e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89" name="Shape 89"/>
        <p:cNvGrpSpPr/>
        <p:nvPr/>
      </p:nvGrpSpPr>
      <p:grpSpPr>
        <a:xfrm>
          <a:off x="0" y="0"/>
          <a:ext cx="0" cy="0"/>
          <a:chOff x="0" y="0"/>
          <a:chExt cx="0" cy="0"/>
        </a:xfrm>
      </p:grpSpPr>
      <p:sp>
        <p:nvSpPr>
          <p:cNvPr id="90" name="Google Shape;90;p14"/>
          <p:cNvSpPr/>
          <p:nvPr>
            <p:ph idx="2" type="pic"/>
          </p:nvPr>
        </p:nvSpPr>
        <p:spPr>
          <a:xfrm>
            <a:off x="1447211" y="981075"/>
            <a:ext cx="3029540" cy="4894484"/>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p:cSld name="3_Blank">
    <p:spTree>
      <p:nvGrpSpPr>
        <p:cNvPr id="91" name="Shape 91"/>
        <p:cNvGrpSpPr/>
        <p:nvPr/>
      </p:nvGrpSpPr>
      <p:grpSpPr>
        <a:xfrm>
          <a:off x="0" y="0"/>
          <a:ext cx="0" cy="0"/>
          <a:chOff x="0" y="0"/>
          <a:chExt cx="0" cy="0"/>
        </a:xfrm>
      </p:grpSpPr>
      <p:sp>
        <p:nvSpPr>
          <p:cNvPr id="92" name="Google Shape;92;p15"/>
          <p:cNvSpPr/>
          <p:nvPr>
            <p:ph idx="2" type="pic"/>
          </p:nvPr>
        </p:nvSpPr>
        <p:spPr>
          <a:xfrm>
            <a:off x="6742976" y="-298450"/>
            <a:ext cx="5506174" cy="5506174"/>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93" name="Shape 93"/>
        <p:cNvGrpSpPr/>
        <p:nvPr/>
      </p:nvGrpSpPr>
      <p:grpSpPr>
        <a:xfrm>
          <a:off x="0" y="0"/>
          <a:ext cx="0" cy="0"/>
          <a:chOff x="0" y="0"/>
          <a:chExt cx="0" cy="0"/>
        </a:xfrm>
      </p:grpSpPr>
      <p:sp>
        <p:nvSpPr>
          <p:cNvPr id="94" name="Google Shape;94;p16"/>
          <p:cNvSpPr/>
          <p:nvPr>
            <p:ph idx="2" type="pic"/>
          </p:nvPr>
        </p:nvSpPr>
        <p:spPr>
          <a:xfrm>
            <a:off x="1491826" y="2722921"/>
            <a:ext cx="1550247" cy="1550247"/>
          </a:xfrm>
          <a:prstGeom prst="rect">
            <a:avLst/>
          </a:prstGeom>
          <a:noFill/>
          <a:ln>
            <a:noFill/>
          </a:ln>
        </p:spPr>
      </p:sp>
      <p:sp>
        <p:nvSpPr>
          <p:cNvPr id="95" name="Google Shape;95;p16"/>
          <p:cNvSpPr/>
          <p:nvPr>
            <p:ph idx="3" type="pic"/>
          </p:nvPr>
        </p:nvSpPr>
        <p:spPr>
          <a:xfrm>
            <a:off x="4046644" y="2722921"/>
            <a:ext cx="1550247" cy="1550247"/>
          </a:xfrm>
          <a:prstGeom prst="rect">
            <a:avLst/>
          </a:prstGeom>
          <a:noFill/>
          <a:ln>
            <a:noFill/>
          </a:ln>
        </p:spPr>
      </p:sp>
      <p:sp>
        <p:nvSpPr>
          <p:cNvPr id="96" name="Google Shape;96;p16"/>
          <p:cNvSpPr/>
          <p:nvPr>
            <p:ph idx="4" type="pic"/>
          </p:nvPr>
        </p:nvSpPr>
        <p:spPr>
          <a:xfrm>
            <a:off x="6595110" y="2722920"/>
            <a:ext cx="1550247" cy="1550247"/>
          </a:xfrm>
          <a:prstGeom prst="rect">
            <a:avLst/>
          </a:prstGeom>
          <a:noFill/>
          <a:ln>
            <a:noFill/>
          </a:ln>
        </p:spPr>
      </p:sp>
      <p:sp>
        <p:nvSpPr>
          <p:cNvPr id="97" name="Google Shape;97;p16"/>
          <p:cNvSpPr/>
          <p:nvPr>
            <p:ph idx="5" type="pic"/>
          </p:nvPr>
        </p:nvSpPr>
        <p:spPr>
          <a:xfrm>
            <a:off x="9143576" y="2722920"/>
            <a:ext cx="1550247" cy="1550247"/>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Blank">
  <p:cSld name="5_Blank">
    <p:spTree>
      <p:nvGrpSpPr>
        <p:cNvPr id="98" name="Shape 98"/>
        <p:cNvGrpSpPr/>
        <p:nvPr/>
      </p:nvGrpSpPr>
      <p:grpSpPr>
        <a:xfrm>
          <a:off x="0" y="0"/>
          <a:ext cx="0" cy="0"/>
          <a:chOff x="0" y="0"/>
          <a:chExt cx="0" cy="0"/>
        </a:xfrm>
      </p:grpSpPr>
      <p:sp>
        <p:nvSpPr>
          <p:cNvPr id="99" name="Google Shape;99;p17"/>
          <p:cNvSpPr/>
          <p:nvPr>
            <p:ph idx="2" type="pic"/>
          </p:nvPr>
        </p:nvSpPr>
        <p:spPr>
          <a:xfrm>
            <a:off x="1453918" y="3712231"/>
            <a:ext cx="1552576" cy="1552576"/>
          </a:xfrm>
          <a:prstGeom prst="rect">
            <a:avLst/>
          </a:prstGeom>
          <a:noFill/>
          <a:ln>
            <a:noFill/>
          </a:ln>
        </p:spPr>
      </p:sp>
      <p:sp>
        <p:nvSpPr>
          <p:cNvPr id="100" name="Google Shape;100;p17"/>
          <p:cNvSpPr/>
          <p:nvPr>
            <p:ph idx="3" type="pic"/>
          </p:nvPr>
        </p:nvSpPr>
        <p:spPr>
          <a:xfrm>
            <a:off x="4012477" y="2935943"/>
            <a:ext cx="1552576" cy="1552576"/>
          </a:xfrm>
          <a:prstGeom prst="rect">
            <a:avLst/>
          </a:prstGeom>
          <a:noFill/>
          <a:ln>
            <a:noFill/>
          </a:ln>
        </p:spPr>
      </p:sp>
      <p:sp>
        <p:nvSpPr>
          <p:cNvPr id="101" name="Google Shape;101;p17"/>
          <p:cNvSpPr/>
          <p:nvPr>
            <p:ph idx="4" type="pic"/>
          </p:nvPr>
        </p:nvSpPr>
        <p:spPr>
          <a:xfrm>
            <a:off x="6590433" y="1930894"/>
            <a:ext cx="1552576" cy="1552576"/>
          </a:xfrm>
          <a:prstGeom prst="rect">
            <a:avLst/>
          </a:prstGeom>
          <a:noFill/>
          <a:ln>
            <a:noFill/>
          </a:ln>
        </p:spPr>
      </p:sp>
      <p:sp>
        <p:nvSpPr>
          <p:cNvPr id="102" name="Google Shape;102;p17"/>
          <p:cNvSpPr/>
          <p:nvPr>
            <p:ph idx="5" type="pic"/>
          </p:nvPr>
        </p:nvSpPr>
        <p:spPr>
          <a:xfrm>
            <a:off x="9168390" y="860352"/>
            <a:ext cx="1552576" cy="1552576"/>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1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5" name="Google Shape;105;p1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6" name="Google Shape;106;p18"/>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Blank">
  <p:cSld name="6_Blank">
    <p:spTree>
      <p:nvGrpSpPr>
        <p:cNvPr id="107" name="Shape 107"/>
        <p:cNvGrpSpPr/>
        <p:nvPr/>
      </p:nvGrpSpPr>
      <p:grpSpPr>
        <a:xfrm>
          <a:off x="0" y="0"/>
          <a:ext cx="0" cy="0"/>
          <a:chOff x="0" y="0"/>
          <a:chExt cx="0" cy="0"/>
        </a:xfrm>
      </p:grpSpPr>
      <p:sp>
        <p:nvSpPr>
          <p:cNvPr id="108" name="Google Shape;108;p19"/>
          <p:cNvSpPr/>
          <p:nvPr>
            <p:ph idx="2" type="pic"/>
          </p:nvPr>
        </p:nvSpPr>
        <p:spPr>
          <a:xfrm>
            <a:off x="5354626" y="883185"/>
            <a:ext cx="2504024" cy="1436910"/>
          </a:xfrm>
          <a:prstGeom prst="rect">
            <a:avLst/>
          </a:prstGeom>
          <a:noFill/>
          <a:ln>
            <a:noFill/>
          </a:ln>
        </p:spPr>
      </p:sp>
      <p:sp>
        <p:nvSpPr>
          <p:cNvPr id="109" name="Google Shape;109;p19"/>
          <p:cNvSpPr/>
          <p:nvPr>
            <p:ph idx="3" type="pic"/>
          </p:nvPr>
        </p:nvSpPr>
        <p:spPr>
          <a:xfrm>
            <a:off x="8307160" y="883185"/>
            <a:ext cx="2504024" cy="1436910"/>
          </a:xfrm>
          <a:prstGeom prst="rect">
            <a:avLst/>
          </a:prstGeom>
          <a:noFill/>
          <a:ln>
            <a:noFill/>
          </a:ln>
        </p:spPr>
      </p:sp>
      <p:sp>
        <p:nvSpPr>
          <p:cNvPr id="110" name="Google Shape;110;p19"/>
          <p:cNvSpPr/>
          <p:nvPr>
            <p:ph idx="4" type="pic"/>
          </p:nvPr>
        </p:nvSpPr>
        <p:spPr>
          <a:xfrm>
            <a:off x="5354626" y="2710545"/>
            <a:ext cx="2504024" cy="1436910"/>
          </a:xfrm>
          <a:prstGeom prst="rect">
            <a:avLst/>
          </a:prstGeom>
          <a:noFill/>
          <a:ln>
            <a:noFill/>
          </a:ln>
        </p:spPr>
      </p:sp>
      <p:sp>
        <p:nvSpPr>
          <p:cNvPr id="111" name="Google Shape;111;p19"/>
          <p:cNvSpPr/>
          <p:nvPr>
            <p:ph idx="5" type="pic"/>
          </p:nvPr>
        </p:nvSpPr>
        <p:spPr>
          <a:xfrm>
            <a:off x="8307160" y="2710545"/>
            <a:ext cx="2504024" cy="1436910"/>
          </a:xfrm>
          <a:prstGeom prst="rect">
            <a:avLst/>
          </a:prstGeom>
          <a:noFill/>
          <a:ln>
            <a:noFill/>
          </a:ln>
        </p:spPr>
      </p:sp>
      <p:sp>
        <p:nvSpPr>
          <p:cNvPr id="112" name="Google Shape;112;p19"/>
          <p:cNvSpPr/>
          <p:nvPr>
            <p:ph idx="6" type="pic"/>
          </p:nvPr>
        </p:nvSpPr>
        <p:spPr>
          <a:xfrm>
            <a:off x="5354626" y="4537000"/>
            <a:ext cx="2504024" cy="1436910"/>
          </a:xfrm>
          <a:prstGeom prst="rect">
            <a:avLst/>
          </a:prstGeom>
          <a:noFill/>
          <a:ln>
            <a:noFill/>
          </a:ln>
        </p:spPr>
      </p:sp>
      <p:sp>
        <p:nvSpPr>
          <p:cNvPr id="113" name="Google Shape;113;p19"/>
          <p:cNvSpPr/>
          <p:nvPr>
            <p:ph idx="7" type="pic"/>
          </p:nvPr>
        </p:nvSpPr>
        <p:spPr>
          <a:xfrm>
            <a:off x="8307160" y="4537000"/>
            <a:ext cx="2504024" cy="143691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Blank">
  <p:cSld name="7_Blank">
    <p:spTree>
      <p:nvGrpSpPr>
        <p:cNvPr id="114" name="Shape 114"/>
        <p:cNvGrpSpPr/>
        <p:nvPr/>
      </p:nvGrpSpPr>
      <p:grpSpPr>
        <a:xfrm>
          <a:off x="0" y="0"/>
          <a:ext cx="0" cy="0"/>
          <a:chOff x="0" y="0"/>
          <a:chExt cx="0" cy="0"/>
        </a:xfrm>
      </p:grpSpPr>
      <p:sp>
        <p:nvSpPr>
          <p:cNvPr id="115" name="Google Shape;115;p20"/>
          <p:cNvSpPr/>
          <p:nvPr>
            <p:ph idx="2" type="pic"/>
          </p:nvPr>
        </p:nvSpPr>
        <p:spPr>
          <a:xfrm>
            <a:off x="7690636" y="1284981"/>
            <a:ext cx="6457042" cy="4036737"/>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Blank">
  <p:cSld name="4_Blank">
    <p:spTree>
      <p:nvGrpSpPr>
        <p:cNvPr id="116" name="Shape 116"/>
        <p:cNvGrpSpPr/>
        <p:nvPr/>
      </p:nvGrpSpPr>
      <p:grpSpPr>
        <a:xfrm>
          <a:off x="0" y="0"/>
          <a:ext cx="0" cy="0"/>
          <a:chOff x="0" y="0"/>
          <a:chExt cx="0" cy="0"/>
        </a:xfrm>
      </p:grpSpPr>
      <p:sp>
        <p:nvSpPr>
          <p:cNvPr id="117" name="Google Shape;117;p21"/>
          <p:cNvSpPr/>
          <p:nvPr>
            <p:ph idx="2" type="pic"/>
          </p:nvPr>
        </p:nvSpPr>
        <p:spPr>
          <a:xfrm>
            <a:off x="-968887" y="-368298"/>
            <a:ext cx="6052371" cy="5444303"/>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0" Type="http://schemas.openxmlformats.org/officeDocument/2006/relationships/theme" Target="../theme/theme2.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0860"/>
        </a:solidFill>
      </p:bgPr>
    </p:bg>
    <p:spTree>
      <p:nvGrpSpPr>
        <p:cNvPr id="80" name="Shape 80"/>
        <p:cNvGrpSpPr/>
        <p:nvPr/>
      </p:nvGrpSpPr>
      <p:grpSpPr>
        <a:xfrm>
          <a:off x="0" y="0"/>
          <a:ext cx="0" cy="0"/>
          <a:chOff x="0" y="0"/>
          <a:chExt cx="0" cy="0"/>
        </a:xfrm>
      </p:grpSpPr>
      <p:sp>
        <p:nvSpPr>
          <p:cNvPr id="81" name="Google Shape;81;p13"/>
          <p:cNvSpPr/>
          <p:nvPr/>
        </p:nvSpPr>
        <p:spPr>
          <a:xfrm>
            <a:off x="-952500" y="-1943099"/>
            <a:ext cx="5009393" cy="5501768"/>
          </a:xfrm>
          <a:prstGeom prst="ellipse">
            <a:avLst/>
          </a:prstGeom>
          <a:solidFill>
            <a:srgbClr val="03358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2" name="Google Shape;82;p13"/>
          <p:cNvSpPr/>
          <p:nvPr/>
        </p:nvSpPr>
        <p:spPr>
          <a:xfrm>
            <a:off x="601618" y="2870201"/>
            <a:ext cx="1901155" cy="2088020"/>
          </a:xfrm>
          <a:prstGeom prst="ellipse">
            <a:avLst/>
          </a:prstGeom>
          <a:solidFill>
            <a:srgbClr val="03358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3" name="Google Shape;83;p13"/>
          <p:cNvSpPr/>
          <p:nvPr/>
        </p:nvSpPr>
        <p:spPr>
          <a:xfrm>
            <a:off x="3340100" y="342755"/>
            <a:ext cx="1901155" cy="2088020"/>
          </a:xfrm>
          <a:prstGeom prst="ellipse">
            <a:avLst/>
          </a:prstGeom>
          <a:solidFill>
            <a:srgbClr val="03358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Walt Disney Logo Art iPad Air Wallpapers Free Download" id="84" name="Google Shape;84;p13"/>
          <p:cNvPicPr preferRelativeResize="0"/>
          <p:nvPr/>
        </p:nvPicPr>
        <p:blipFill rotWithShape="1">
          <a:blip r:embed="rId1">
            <a:alphaModFix/>
          </a:blip>
          <a:srcRect b="0" l="0" r="0" t="0"/>
          <a:stretch/>
        </p:blipFill>
        <p:spPr>
          <a:xfrm>
            <a:off x="10937607" y="5722070"/>
            <a:ext cx="1135930" cy="1135930"/>
          </a:xfrm>
          <a:prstGeom prst="rect">
            <a:avLst/>
          </a:prstGeom>
          <a:solidFill>
            <a:srgbClr val="010860"/>
          </a:solidFill>
          <a:ln>
            <a:noFill/>
          </a:ln>
        </p:spPr>
      </p:pic>
      <p:grpSp>
        <p:nvGrpSpPr>
          <p:cNvPr id="85" name="Google Shape;85;p13"/>
          <p:cNvGrpSpPr/>
          <p:nvPr/>
        </p:nvGrpSpPr>
        <p:grpSpPr>
          <a:xfrm>
            <a:off x="-596900" y="-1028700"/>
            <a:ext cx="5537200" cy="5499101"/>
            <a:chOff x="-596900" y="-1028700"/>
            <a:chExt cx="5537200" cy="5499101"/>
          </a:xfrm>
        </p:grpSpPr>
        <p:sp>
          <p:nvSpPr>
            <p:cNvPr id="86" name="Google Shape;86;p13"/>
            <p:cNvSpPr/>
            <p:nvPr/>
          </p:nvSpPr>
          <p:spPr>
            <a:xfrm>
              <a:off x="-596900" y="-1028700"/>
              <a:ext cx="4216400" cy="4216400"/>
            </a:xfrm>
            <a:prstGeom prst="ellipse">
              <a:avLst/>
            </a:prstGeom>
            <a:solidFill>
              <a:srgbClr val="0004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7" name="Google Shape;87;p13"/>
            <p:cNvSpPr/>
            <p:nvPr/>
          </p:nvSpPr>
          <p:spPr>
            <a:xfrm>
              <a:off x="736600" y="2870201"/>
              <a:ext cx="1600200" cy="1600200"/>
            </a:xfrm>
            <a:prstGeom prst="ellipse">
              <a:avLst/>
            </a:prstGeom>
            <a:solidFill>
              <a:srgbClr val="0004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8" name="Google Shape;88;p13"/>
            <p:cNvSpPr/>
            <p:nvPr/>
          </p:nvSpPr>
          <p:spPr>
            <a:xfrm>
              <a:off x="3340100" y="482601"/>
              <a:ext cx="1600200" cy="1600200"/>
            </a:xfrm>
            <a:prstGeom prst="ellipse">
              <a:avLst/>
            </a:prstGeom>
            <a:solidFill>
              <a:srgbClr val="0004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 Id="rId4" Type="http://schemas.openxmlformats.org/officeDocument/2006/relationships/image" Target="../media/image10.png"/><Relationship Id="rId5" Type="http://schemas.openxmlformats.org/officeDocument/2006/relationships/image" Target="../media/image5.png"/><Relationship Id="rId6"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26.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20.png"/><Relationship Id="rId4" Type="http://schemas.openxmlformats.org/officeDocument/2006/relationships/image" Target="../media/image2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23.png"/><Relationship Id="rId7"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pic>
        <p:nvPicPr>
          <p:cNvPr descr="A picture containing worm, blue, dark&#10;&#10;Description automatically generated" id="122" name="Google Shape;122;p22"/>
          <p:cNvPicPr preferRelativeResize="0"/>
          <p:nvPr/>
        </p:nvPicPr>
        <p:blipFill rotWithShape="1">
          <a:blip r:embed="rId4">
            <a:alphaModFix/>
          </a:blip>
          <a:srcRect b="0" l="0" r="0" t="0"/>
          <a:stretch/>
        </p:blipFill>
        <p:spPr>
          <a:xfrm>
            <a:off x="3151341" y="765180"/>
            <a:ext cx="5676410" cy="3561534"/>
          </a:xfrm>
          <a:prstGeom prst="rect">
            <a:avLst/>
          </a:prstGeom>
          <a:noFill/>
          <a:ln>
            <a:noFill/>
          </a:ln>
        </p:spPr>
      </p:pic>
      <p:pic>
        <p:nvPicPr>
          <p:cNvPr descr="A castle lit up at night&#10;&#10;Description automatically generated" id="123" name="Google Shape;123;p22"/>
          <p:cNvPicPr preferRelativeResize="0"/>
          <p:nvPr/>
        </p:nvPicPr>
        <p:blipFill rotWithShape="1">
          <a:blip r:embed="rId5">
            <a:alphaModFix/>
          </a:blip>
          <a:srcRect b="0" l="0" r="0" t="0"/>
          <a:stretch/>
        </p:blipFill>
        <p:spPr>
          <a:xfrm>
            <a:off x="3728713" y="228600"/>
            <a:ext cx="4699007" cy="4925676"/>
          </a:xfrm>
          <a:prstGeom prst="rect">
            <a:avLst/>
          </a:prstGeom>
          <a:noFill/>
          <a:ln>
            <a:noFill/>
          </a:ln>
        </p:spPr>
      </p:pic>
      <p:pic>
        <p:nvPicPr>
          <p:cNvPr descr="A picture containing text, clipart&#10;&#10;Description automatically generated" id="124" name="Google Shape;124;p22"/>
          <p:cNvPicPr preferRelativeResize="0"/>
          <p:nvPr/>
        </p:nvPicPr>
        <p:blipFill rotWithShape="1">
          <a:blip r:embed="rId6">
            <a:alphaModFix/>
          </a:blip>
          <a:srcRect b="0" l="0" r="0" t="0"/>
          <a:stretch/>
        </p:blipFill>
        <p:spPr>
          <a:xfrm>
            <a:off x="3705524" y="4803340"/>
            <a:ext cx="4780953" cy="1371429"/>
          </a:xfrm>
          <a:prstGeom prst="rect">
            <a:avLst/>
          </a:prstGeom>
          <a:noFill/>
          <a:ln>
            <a:noFill/>
          </a:ln>
          <a:effectLst>
            <a:outerShdw blurRad="88900" sx="102000" rotWithShape="0" algn="ctr" sy="102000">
              <a:srgbClr val="000000">
                <a:alpha val="80000"/>
              </a:srgbClr>
            </a:outerShdw>
          </a:effectLst>
        </p:spPr>
      </p:pic>
      <p:sp>
        <p:nvSpPr>
          <p:cNvPr id="125" name="Google Shape;125;p22"/>
          <p:cNvSpPr txBox="1"/>
          <p:nvPr/>
        </p:nvSpPr>
        <p:spPr>
          <a:xfrm>
            <a:off x="4576200" y="5990100"/>
            <a:ext cx="3039600" cy="307800"/>
          </a:xfrm>
          <a:prstGeom prst="rect">
            <a:avLst/>
          </a:prstGeom>
          <a:noFill/>
          <a:ln>
            <a:noFill/>
          </a:ln>
          <a:effectLst>
            <a:outerShdw blurRad="57150" rotWithShape="0" algn="bl" dir="5400000" dist="19050">
              <a:srgbClr val="000000">
                <a:alpha val="5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
        <p:nvSpPr>
          <p:cNvPr id="126" name="Google Shape;126;p22"/>
          <p:cNvSpPr/>
          <p:nvPr/>
        </p:nvSpPr>
        <p:spPr>
          <a:xfrm>
            <a:off x="3963050" y="76375"/>
            <a:ext cx="7833300" cy="688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2500">
                <a:solidFill>
                  <a:schemeClr val="lt1"/>
                </a:solidFill>
                <a:latin typeface="Roboto Serif"/>
                <a:ea typeface="Roboto Serif"/>
                <a:cs typeface="Roboto Serif"/>
                <a:sym typeface="Roboto Serif"/>
              </a:rPr>
              <a:t>Johana - Loredane - Maïlys - Nicole </a:t>
            </a:r>
            <a:endParaRPr b="1" i="0" sz="2500" u="none" cap="none" strike="noStrike">
              <a:solidFill>
                <a:schemeClr val="lt1"/>
              </a:solidFill>
              <a:latin typeface="Roboto Serif"/>
              <a:ea typeface="Roboto Serif"/>
              <a:cs typeface="Roboto Serif"/>
              <a:sym typeface="Roboto Serif"/>
            </a:endParaRPr>
          </a:p>
        </p:txBody>
      </p:sp>
      <p:sp>
        <p:nvSpPr>
          <p:cNvPr id="127" name="Google Shape;127;p22"/>
          <p:cNvSpPr/>
          <p:nvPr/>
        </p:nvSpPr>
        <p:spPr>
          <a:xfrm>
            <a:off x="4272098" y="138608"/>
            <a:ext cx="395959" cy="564336"/>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BF9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 name="Google Shape;128;p22"/>
          <p:cNvSpPr/>
          <p:nvPr/>
        </p:nvSpPr>
        <p:spPr>
          <a:xfrm flipH="1">
            <a:off x="11159215" y="138600"/>
            <a:ext cx="395959" cy="564336"/>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BF9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124"/>
                                        </p:tgtEl>
                                        <p:attrNameLst>
                                          <p:attrName>style.visibility</p:attrName>
                                        </p:attrNameLst>
                                      </p:cBhvr>
                                      <p:to>
                                        <p:strVal val="visible"/>
                                      </p:to>
                                    </p:set>
                                    <p:anim calcmode="lin" valueType="num">
                                      <p:cBhvr additive="base">
                                        <p:cTn dur="500"/>
                                        <p:tgtEl>
                                          <p:spTgt spid="124"/>
                                        </p:tgtEl>
                                        <p:attrNameLst>
                                          <p:attrName>ppt_y</p:attrName>
                                        </p:attrNameLst>
                                      </p:cBhvr>
                                      <p:tavLst>
                                        <p:tav fmla="" tm="0">
                                          <p:val>
                                            <p:strVal val="#ppt_y+1"/>
                                          </p:val>
                                        </p:tav>
                                        <p:tav fmla="" tm="100000">
                                          <p:val>
                                            <p:strVal val="#ppt_y"/>
                                          </p:val>
                                        </p:tav>
                                      </p:tavLst>
                                    </p:anim>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grpSp>
        <p:nvGrpSpPr>
          <p:cNvPr id="260" name="Google Shape;260;p31"/>
          <p:cNvGrpSpPr/>
          <p:nvPr/>
        </p:nvGrpSpPr>
        <p:grpSpPr>
          <a:xfrm>
            <a:off x="6077096" y="1173328"/>
            <a:ext cx="4824413" cy="4091006"/>
            <a:chOff x="6132512" y="914401"/>
            <a:chExt cx="4824413" cy="4091006"/>
          </a:xfrm>
        </p:grpSpPr>
        <p:cxnSp>
          <p:nvCxnSpPr>
            <p:cNvPr id="261" name="Google Shape;261;p31"/>
            <p:cNvCxnSpPr/>
            <p:nvPr/>
          </p:nvCxnSpPr>
          <p:spPr>
            <a:xfrm>
              <a:off x="6132512" y="914401"/>
              <a:ext cx="4824413"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62" name="Google Shape;262;p31"/>
            <p:cNvCxnSpPr/>
            <p:nvPr/>
          </p:nvCxnSpPr>
          <p:spPr>
            <a:xfrm>
              <a:off x="6132512" y="1929830"/>
              <a:ext cx="4824413"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63" name="Google Shape;263;p31"/>
            <p:cNvCxnSpPr/>
            <p:nvPr/>
          </p:nvCxnSpPr>
          <p:spPr>
            <a:xfrm>
              <a:off x="6132512" y="2955022"/>
              <a:ext cx="4824413"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64" name="Google Shape;264;p31"/>
            <p:cNvCxnSpPr/>
            <p:nvPr/>
          </p:nvCxnSpPr>
          <p:spPr>
            <a:xfrm>
              <a:off x="6132512" y="3970451"/>
              <a:ext cx="4824413"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65" name="Google Shape;265;p31"/>
            <p:cNvCxnSpPr/>
            <p:nvPr/>
          </p:nvCxnSpPr>
          <p:spPr>
            <a:xfrm>
              <a:off x="6132512" y="5005407"/>
              <a:ext cx="4824413" cy="0"/>
            </a:xfrm>
            <a:prstGeom prst="straightConnector1">
              <a:avLst/>
            </a:prstGeom>
            <a:noFill/>
            <a:ln cap="flat" cmpd="sng" w="12700">
              <a:solidFill>
                <a:srgbClr val="000430">
                  <a:alpha val="40000"/>
                </a:srgbClr>
              </a:solidFill>
              <a:prstDash val="solid"/>
              <a:miter lim="800000"/>
              <a:headEnd len="sm" w="sm" type="none"/>
              <a:tailEnd len="sm" w="sm" type="none"/>
            </a:ln>
          </p:spPr>
        </p:cxnSp>
      </p:grpSp>
      <p:grpSp>
        <p:nvGrpSpPr>
          <p:cNvPr id="266" name="Google Shape;266;p31"/>
          <p:cNvGrpSpPr/>
          <p:nvPr/>
        </p:nvGrpSpPr>
        <p:grpSpPr>
          <a:xfrm>
            <a:off x="587225" y="774400"/>
            <a:ext cx="4020600" cy="954000"/>
            <a:chOff x="-555775" y="393400"/>
            <a:chExt cx="4020600" cy="954000"/>
          </a:xfrm>
        </p:grpSpPr>
        <p:sp>
          <p:nvSpPr>
            <p:cNvPr id="267" name="Google Shape;267;p31"/>
            <p:cNvSpPr txBox="1"/>
            <p:nvPr/>
          </p:nvSpPr>
          <p:spPr>
            <a:xfrm>
              <a:off x="-555775" y="4394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Visualisation &amp; Key Insights</a:t>
              </a:r>
              <a:endParaRPr/>
            </a:p>
          </p:txBody>
        </p:sp>
        <p:sp>
          <p:nvSpPr>
            <p:cNvPr id="268" name="Google Shape;268;p31"/>
            <p:cNvSpPr/>
            <p:nvPr/>
          </p:nvSpPr>
          <p:spPr>
            <a:xfrm>
              <a:off x="-555775" y="393400"/>
              <a:ext cx="4020600" cy="9540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69" name="Google Shape;269;p31"/>
          <p:cNvSpPr/>
          <p:nvPr/>
        </p:nvSpPr>
        <p:spPr>
          <a:xfrm rot="-581552">
            <a:off x="355657" y="55852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0" name="Google Shape;270;p31"/>
          <p:cNvSpPr txBox="1"/>
          <p:nvPr/>
        </p:nvSpPr>
        <p:spPr>
          <a:xfrm>
            <a:off x="2019000" y="4294275"/>
            <a:ext cx="3378300" cy="11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IN">
                <a:solidFill>
                  <a:schemeClr val="lt1"/>
                </a:solidFill>
              </a:rPr>
              <a:t>Correlation = 0.448</a:t>
            </a:r>
            <a:endParaRPr b="1">
              <a:solidFill>
                <a:schemeClr val="lt1"/>
              </a:solidFill>
            </a:endParaRPr>
          </a:p>
          <a:p>
            <a:pPr indent="0" lvl="0" marL="0" rtl="0" algn="ctr">
              <a:spcBef>
                <a:spcPts val="0"/>
              </a:spcBef>
              <a:spcAft>
                <a:spcPts val="0"/>
              </a:spcAft>
              <a:buNone/>
            </a:pPr>
            <a:r>
              <a:t/>
            </a:r>
            <a:endParaRPr b="1">
              <a:solidFill>
                <a:schemeClr val="lt1"/>
              </a:solidFill>
            </a:endParaRPr>
          </a:p>
          <a:p>
            <a:pPr indent="0" lvl="0" marL="0" rtl="0" algn="ctr">
              <a:spcBef>
                <a:spcPts val="0"/>
              </a:spcBef>
              <a:spcAft>
                <a:spcPts val="0"/>
              </a:spcAft>
              <a:buNone/>
            </a:pPr>
            <a:r>
              <a:rPr b="1" lang="en-IN">
                <a:solidFill>
                  <a:schemeClr val="lt1"/>
                </a:solidFill>
              </a:rPr>
              <a:t>→ Moderate positive correlation</a:t>
            </a:r>
            <a:endParaRPr b="1">
              <a:solidFill>
                <a:schemeClr val="lt1"/>
              </a:solidFill>
            </a:endParaRPr>
          </a:p>
          <a:p>
            <a:pPr indent="0" lvl="0" marL="0" rtl="0" algn="ctr">
              <a:spcBef>
                <a:spcPts val="0"/>
              </a:spcBef>
              <a:spcAft>
                <a:spcPts val="0"/>
              </a:spcAft>
              <a:buNone/>
            </a:pPr>
            <a:r>
              <a:t/>
            </a:r>
            <a:endParaRPr b="1">
              <a:solidFill>
                <a:schemeClr val="lt1"/>
              </a:solidFill>
            </a:endParaRPr>
          </a:p>
        </p:txBody>
      </p:sp>
      <p:sp>
        <p:nvSpPr>
          <p:cNvPr id="271" name="Google Shape;271;p31"/>
          <p:cNvSpPr txBox="1"/>
          <p:nvPr/>
        </p:nvSpPr>
        <p:spPr>
          <a:xfrm>
            <a:off x="6231125" y="1405088"/>
            <a:ext cx="4350000" cy="95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IN" sz="1600">
                <a:solidFill>
                  <a:schemeClr val="lt1"/>
                </a:solidFill>
                <a:latin typeface="Roboto Serif Light"/>
                <a:ea typeface="Roboto Serif Light"/>
                <a:cs typeface="Roboto Serif Light"/>
                <a:sym typeface="Roboto Serif Light"/>
              </a:rPr>
              <a:t>Does the critical reception via IMDB affect box office performance?</a:t>
            </a:r>
            <a:endParaRPr sz="1600">
              <a:solidFill>
                <a:srgbClr val="474747"/>
              </a:solidFill>
              <a:highlight>
                <a:srgbClr val="FFFFFF"/>
              </a:highlight>
            </a:endParaRPr>
          </a:p>
        </p:txBody>
      </p:sp>
      <p:pic>
        <p:nvPicPr>
          <p:cNvPr id="272" name="Google Shape;272;p31"/>
          <p:cNvPicPr preferRelativeResize="0"/>
          <p:nvPr/>
        </p:nvPicPr>
        <p:blipFill>
          <a:blip r:embed="rId3">
            <a:alphaModFix/>
          </a:blip>
          <a:stretch>
            <a:fillRect/>
          </a:stretch>
        </p:blipFill>
        <p:spPr>
          <a:xfrm>
            <a:off x="5397350" y="2657650"/>
            <a:ext cx="5504150" cy="3650639"/>
          </a:xfrm>
          <a:prstGeom prst="rect">
            <a:avLst/>
          </a:prstGeom>
          <a:noFill/>
          <a:ln>
            <a:noFill/>
          </a:ln>
        </p:spPr>
      </p:pic>
      <p:grpSp>
        <p:nvGrpSpPr>
          <p:cNvPr id="273" name="Google Shape;273;p31"/>
          <p:cNvGrpSpPr/>
          <p:nvPr/>
        </p:nvGrpSpPr>
        <p:grpSpPr>
          <a:xfrm>
            <a:off x="7530307" y="490275"/>
            <a:ext cx="1897218" cy="742808"/>
            <a:chOff x="8257882" y="1252300"/>
            <a:chExt cx="1897218" cy="742808"/>
          </a:xfrm>
        </p:grpSpPr>
        <p:sp>
          <p:nvSpPr>
            <p:cNvPr id="274" name="Google Shape;274;p31"/>
            <p:cNvSpPr/>
            <p:nvPr/>
          </p:nvSpPr>
          <p:spPr>
            <a:xfrm>
              <a:off x="8257882" y="1252308"/>
              <a:ext cx="1808100" cy="742800"/>
            </a:xfrm>
            <a:prstGeom prst="roundRect">
              <a:avLst>
                <a:gd fmla="val 50000" name="adj"/>
              </a:avLst>
            </a:prstGeom>
            <a:noFill/>
            <a:ln cap="flat" cmpd="sng" w="12700">
              <a:solidFill>
                <a:srgbClr val="F6CA42"/>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5" name="Google Shape;275;p31"/>
            <p:cNvSpPr txBox="1"/>
            <p:nvPr/>
          </p:nvSpPr>
          <p:spPr>
            <a:xfrm>
              <a:off x="8347000" y="1252300"/>
              <a:ext cx="18081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3. Hypothesis</a:t>
              </a:r>
              <a:endParaRPr sz="1800">
                <a:solidFill>
                  <a:schemeClr val="lt1"/>
                </a:solidFill>
                <a:latin typeface="Roboto Serif SemiBold"/>
                <a:ea typeface="Roboto Serif SemiBold"/>
                <a:cs typeface="Roboto Serif SemiBold"/>
                <a:sym typeface="Roboto Serif SemiBold"/>
              </a:endParaRPr>
            </a:p>
          </p:txBody>
        </p:sp>
      </p:gr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5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2"/>
          <p:cNvSpPr/>
          <p:nvPr/>
        </p:nvSpPr>
        <p:spPr>
          <a:xfrm>
            <a:off x="210275" y="920200"/>
            <a:ext cx="4715100" cy="9084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1" name="Google Shape;281;p32"/>
          <p:cNvSpPr txBox="1"/>
          <p:nvPr/>
        </p:nvSpPr>
        <p:spPr>
          <a:xfrm>
            <a:off x="612125" y="9434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Major Obstacle and Challenges</a:t>
            </a:r>
            <a:endParaRPr/>
          </a:p>
        </p:txBody>
      </p:sp>
      <p:sp>
        <p:nvSpPr>
          <p:cNvPr id="282" name="Google Shape;282;p32"/>
          <p:cNvSpPr txBox="1"/>
          <p:nvPr/>
        </p:nvSpPr>
        <p:spPr>
          <a:xfrm>
            <a:off x="4857900" y="1918525"/>
            <a:ext cx="6724500" cy="3102300"/>
          </a:xfrm>
          <a:prstGeom prst="rect">
            <a:avLst/>
          </a:prstGeom>
          <a:noFill/>
          <a:ln>
            <a:noFill/>
          </a:ln>
        </p:spPr>
        <p:txBody>
          <a:bodyPr anchorCtr="0" anchor="t" bIns="45700" lIns="91425" spcFirstLastPara="1" rIns="91425" wrap="square" tIns="45700">
            <a:spAutoFit/>
          </a:bodyPr>
          <a:lstStyle/>
          <a:p>
            <a:pPr indent="0" lvl="0" marL="0" rtl="0" algn="ctr">
              <a:lnSpc>
                <a:spcPct val="140000"/>
              </a:lnSpc>
              <a:spcBef>
                <a:spcPts val="1200"/>
              </a:spcBef>
              <a:spcAft>
                <a:spcPts val="0"/>
              </a:spcAft>
              <a:buNone/>
            </a:pPr>
            <a:r>
              <a:rPr b="1" lang="en-IN" sz="2400">
                <a:solidFill>
                  <a:schemeClr val="lt1"/>
                </a:solidFill>
                <a:latin typeface="Roboto Serif"/>
                <a:ea typeface="Roboto Serif"/>
                <a:cs typeface="Roboto Serif"/>
                <a:sym typeface="Roboto Serif"/>
              </a:rPr>
              <a:t>Key challenges</a:t>
            </a:r>
            <a:r>
              <a:rPr b="1" lang="en-IN" sz="1800">
                <a:solidFill>
                  <a:schemeClr val="lt1"/>
                </a:solidFill>
                <a:latin typeface="Roboto Serif"/>
                <a:ea typeface="Roboto Serif"/>
                <a:cs typeface="Roboto Serif"/>
                <a:sym typeface="Roboto Serif"/>
              </a:rPr>
              <a:t>:</a:t>
            </a:r>
            <a:endParaRPr b="1" sz="1800">
              <a:solidFill>
                <a:schemeClr val="lt1"/>
              </a:solidFill>
              <a:latin typeface="Roboto Serif"/>
              <a:ea typeface="Roboto Serif"/>
              <a:cs typeface="Roboto Serif"/>
              <a:sym typeface="Roboto Serif"/>
            </a:endParaRPr>
          </a:p>
          <a:p>
            <a:pPr indent="0" lvl="0" marL="457200" rtl="0" algn="l">
              <a:lnSpc>
                <a:spcPct val="140000"/>
              </a:lnSpc>
              <a:spcBef>
                <a:spcPts val="1200"/>
              </a:spcBef>
              <a:spcAft>
                <a:spcPts val="0"/>
              </a:spcAft>
              <a:buNone/>
            </a:pPr>
            <a:r>
              <a:rPr lang="en-IN" sz="1800">
                <a:solidFill>
                  <a:schemeClr val="lt1"/>
                </a:solidFill>
                <a:latin typeface="Roboto Serif Light"/>
                <a:ea typeface="Roboto Serif Light"/>
                <a:cs typeface="Roboto Serif Light"/>
                <a:sym typeface="Roboto Serif Light"/>
              </a:rPr>
              <a:t>Importing the CSV to MySQL, Workbench with the right format</a:t>
            </a:r>
            <a:endParaRPr sz="100">
              <a:solidFill>
                <a:schemeClr val="lt1"/>
              </a:solidFill>
              <a:latin typeface="Roboto Serif Light"/>
              <a:ea typeface="Roboto Serif Light"/>
              <a:cs typeface="Roboto Serif Light"/>
              <a:sym typeface="Roboto Serif Light"/>
            </a:endParaRPr>
          </a:p>
          <a:p>
            <a:pPr indent="0" lvl="0" marL="457200" rtl="0" algn="l">
              <a:lnSpc>
                <a:spcPct val="140000"/>
              </a:lnSpc>
              <a:spcBef>
                <a:spcPts val="1200"/>
              </a:spcBef>
              <a:spcAft>
                <a:spcPts val="0"/>
              </a:spcAft>
              <a:buNone/>
            </a:pPr>
            <a:r>
              <a:rPr lang="en-IN" sz="1800">
                <a:solidFill>
                  <a:schemeClr val="lt1"/>
                </a:solidFill>
                <a:latin typeface="Roboto Serif Light"/>
                <a:ea typeface="Roboto Serif Light"/>
                <a:cs typeface="Roboto Serif Light"/>
                <a:sym typeface="Roboto Serif Light"/>
              </a:rPr>
              <a:t>One member could only load 50 of 160 entries.</a:t>
            </a:r>
            <a:endParaRPr sz="1800">
              <a:solidFill>
                <a:schemeClr val="lt1"/>
              </a:solidFill>
              <a:latin typeface="Roboto Serif Light"/>
              <a:ea typeface="Roboto Serif Light"/>
              <a:cs typeface="Roboto Serif Light"/>
              <a:sym typeface="Roboto Serif Light"/>
            </a:endParaRPr>
          </a:p>
          <a:p>
            <a:pPr indent="0" lvl="0" marL="457200" rtl="0" algn="l">
              <a:lnSpc>
                <a:spcPct val="140000"/>
              </a:lnSpc>
              <a:spcBef>
                <a:spcPts val="1200"/>
              </a:spcBef>
              <a:spcAft>
                <a:spcPts val="0"/>
              </a:spcAft>
              <a:buNone/>
            </a:pPr>
            <a:r>
              <a:t/>
            </a:r>
            <a:endParaRPr sz="100">
              <a:solidFill>
                <a:schemeClr val="lt1"/>
              </a:solidFill>
              <a:latin typeface="Roboto Serif Light"/>
              <a:ea typeface="Roboto Serif Light"/>
              <a:cs typeface="Roboto Serif Light"/>
              <a:sym typeface="Roboto Serif Light"/>
            </a:endParaRPr>
          </a:p>
          <a:p>
            <a:pPr indent="0" lvl="0" marL="457200" rtl="0" algn="l">
              <a:lnSpc>
                <a:spcPct val="140000"/>
              </a:lnSpc>
              <a:spcBef>
                <a:spcPts val="1200"/>
              </a:spcBef>
              <a:spcAft>
                <a:spcPts val="1200"/>
              </a:spcAft>
              <a:buNone/>
            </a:pPr>
            <a:r>
              <a:rPr lang="en-IN" sz="1800">
                <a:solidFill>
                  <a:schemeClr val="lt1"/>
                </a:solidFill>
                <a:latin typeface="Roboto Serif Light"/>
                <a:ea typeface="Roboto Serif Light"/>
                <a:cs typeface="Roboto Serif Light"/>
                <a:sym typeface="Roboto Serif Light"/>
              </a:rPr>
              <a:t>The "Review" table loaded when we ran the script individually but failed when all scripts ran together.</a:t>
            </a:r>
            <a:endParaRPr sz="1200">
              <a:solidFill>
                <a:schemeClr val="lt1"/>
              </a:solidFill>
              <a:latin typeface="Roboto Serif Light"/>
              <a:ea typeface="Roboto Serif Light"/>
              <a:cs typeface="Roboto Serif Light"/>
              <a:sym typeface="Roboto Serif Light"/>
            </a:endParaRPr>
          </a:p>
        </p:txBody>
      </p:sp>
      <p:grpSp>
        <p:nvGrpSpPr>
          <p:cNvPr id="283" name="Google Shape;283;p32"/>
          <p:cNvGrpSpPr/>
          <p:nvPr/>
        </p:nvGrpSpPr>
        <p:grpSpPr>
          <a:xfrm>
            <a:off x="4575800" y="2598057"/>
            <a:ext cx="688800" cy="688800"/>
            <a:chOff x="3000000" y="2923932"/>
            <a:chExt cx="688800" cy="688800"/>
          </a:xfrm>
        </p:grpSpPr>
        <p:sp>
          <p:nvSpPr>
            <p:cNvPr id="284" name="Google Shape;284;p32"/>
            <p:cNvSpPr txBox="1"/>
            <p:nvPr/>
          </p:nvSpPr>
          <p:spPr>
            <a:xfrm>
              <a:off x="3072608" y="3029831"/>
              <a:ext cx="5436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SemiBold"/>
                  <a:ea typeface="Roboto Serif SemiBold"/>
                  <a:cs typeface="Roboto Serif SemiBold"/>
                  <a:sym typeface="Roboto Serif SemiBold"/>
                </a:rPr>
                <a:t>01</a:t>
              </a:r>
              <a:endParaRPr/>
            </a:p>
          </p:txBody>
        </p:sp>
        <p:sp>
          <p:nvSpPr>
            <p:cNvPr id="285" name="Google Shape;285;p32"/>
            <p:cNvSpPr/>
            <p:nvPr/>
          </p:nvSpPr>
          <p:spPr>
            <a:xfrm>
              <a:off x="3000000" y="2923932"/>
              <a:ext cx="688800" cy="688800"/>
            </a:xfrm>
            <a:prstGeom prst="roundRect">
              <a:avLst>
                <a:gd fmla="val 50000" name="adj"/>
              </a:avLst>
            </a:prstGeom>
            <a:noFill/>
            <a:ln cap="flat" cmpd="sng" w="12700">
              <a:solidFill>
                <a:srgbClr val="F6CA4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86" name="Google Shape;286;p32"/>
          <p:cNvGrpSpPr/>
          <p:nvPr/>
        </p:nvGrpSpPr>
        <p:grpSpPr>
          <a:xfrm>
            <a:off x="4575800" y="3506057"/>
            <a:ext cx="688800" cy="688800"/>
            <a:chOff x="1917600" y="5239432"/>
            <a:chExt cx="688800" cy="688800"/>
          </a:xfrm>
        </p:grpSpPr>
        <p:sp>
          <p:nvSpPr>
            <p:cNvPr id="287" name="Google Shape;287;p32"/>
            <p:cNvSpPr txBox="1"/>
            <p:nvPr/>
          </p:nvSpPr>
          <p:spPr>
            <a:xfrm>
              <a:off x="1990208" y="5325356"/>
              <a:ext cx="5436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SemiBold"/>
                  <a:ea typeface="Roboto Serif SemiBold"/>
                  <a:cs typeface="Roboto Serif SemiBold"/>
                  <a:sym typeface="Roboto Serif SemiBold"/>
                </a:rPr>
                <a:t>02</a:t>
              </a:r>
              <a:endParaRPr/>
            </a:p>
          </p:txBody>
        </p:sp>
        <p:sp>
          <p:nvSpPr>
            <p:cNvPr id="288" name="Google Shape;288;p32"/>
            <p:cNvSpPr/>
            <p:nvPr/>
          </p:nvSpPr>
          <p:spPr>
            <a:xfrm>
              <a:off x="1917600" y="5239432"/>
              <a:ext cx="688800" cy="688800"/>
            </a:xfrm>
            <a:prstGeom prst="roundRect">
              <a:avLst>
                <a:gd fmla="val 50000" name="adj"/>
              </a:avLst>
            </a:prstGeom>
            <a:noFill/>
            <a:ln cap="flat" cmpd="sng" w="12700">
              <a:solidFill>
                <a:srgbClr val="0662A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89" name="Google Shape;289;p32"/>
          <p:cNvGrpSpPr/>
          <p:nvPr/>
        </p:nvGrpSpPr>
        <p:grpSpPr>
          <a:xfrm>
            <a:off x="4575800" y="4414057"/>
            <a:ext cx="688800" cy="688800"/>
            <a:chOff x="3094825" y="5014932"/>
            <a:chExt cx="688800" cy="688800"/>
          </a:xfrm>
        </p:grpSpPr>
        <p:sp>
          <p:nvSpPr>
            <p:cNvPr id="290" name="Google Shape;290;p32"/>
            <p:cNvSpPr/>
            <p:nvPr/>
          </p:nvSpPr>
          <p:spPr>
            <a:xfrm>
              <a:off x="3094825" y="5014932"/>
              <a:ext cx="688800" cy="688800"/>
            </a:xfrm>
            <a:prstGeom prst="roundRect">
              <a:avLst>
                <a:gd fmla="val 50000" name="adj"/>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1" name="Google Shape;291;p32"/>
            <p:cNvSpPr txBox="1"/>
            <p:nvPr/>
          </p:nvSpPr>
          <p:spPr>
            <a:xfrm>
              <a:off x="3167433" y="5120831"/>
              <a:ext cx="5436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SemiBold"/>
                  <a:ea typeface="Roboto Serif SemiBold"/>
                  <a:cs typeface="Roboto Serif SemiBold"/>
                  <a:sym typeface="Roboto Serif SemiBold"/>
                </a:rPr>
                <a:t>03</a:t>
              </a:r>
              <a:endParaRPr/>
            </a:p>
          </p:txBody>
        </p:sp>
      </p:grpSp>
      <p:sp>
        <p:nvSpPr>
          <p:cNvPr id="292" name="Google Shape;292;p32"/>
          <p:cNvSpPr/>
          <p:nvPr/>
        </p:nvSpPr>
        <p:spPr>
          <a:xfrm rot="-581552">
            <a:off x="701707" y="53410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3"/>
          <p:cNvSpPr/>
          <p:nvPr/>
        </p:nvSpPr>
        <p:spPr>
          <a:xfrm>
            <a:off x="210275" y="920200"/>
            <a:ext cx="4715100" cy="9084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8" name="Google Shape;298;p33"/>
          <p:cNvSpPr txBox="1"/>
          <p:nvPr/>
        </p:nvSpPr>
        <p:spPr>
          <a:xfrm>
            <a:off x="612125" y="9434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Major Obstacle and Challenges</a:t>
            </a:r>
            <a:endParaRPr/>
          </a:p>
        </p:txBody>
      </p:sp>
      <p:sp>
        <p:nvSpPr>
          <p:cNvPr id="299" name="Google Shape;299;p33"/>
          <p:cNvSpPr/>
          <p:nvPr/>
        </p:nvSpPr>
        <p:spPr>
          <a:xfrm rot="-581552">
            <a:off x="701707" y="53410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0" name="Google Shape;300;p33"/>
          <p:cNvSpPr txBox="1"/>
          <p:nvPr/>
        </p:nvSpPr>
        <p:spPr>
          <a:xfrm>
            <a:off x="4146275" y="2481300"/>
            <a:ext cx="7506600" cy="2118000"/>
          </a:xfrm>
          <a:prstGeom prst="rect">
            <a:avLst/>
          </a:prstGeom>
          <a:noFill/>
          <a:ln>
            <a:noFill/>
          </a:ln>
        </p:spPr>
        <p:txBody>
          <a:bodyPr anchorCtr="0" anchor="t" bIns="45700" lIns="91425" spcFirstLastPara="1" rIns="91425" wrap="square" tIns="45700">
            <a:spAutoFit/>
          </a:bodyPr>
          <a:lstStyle/>
          <a:p>
            <a:pPr indent="0" lvl="0" marL="0" rtl="0" algn="ctr">
              <a:lnSpc>
                <a:spcPct val="140000"/>
              </a:lnSpc>
              <a:spcBef>
                <a:spcPts val="1200"/>
              </a:spcBef>
              <a:spcAft>
                <a:spcPts val="0"/>
              </a:spcAft>
              <a:buNone/>
            </a:pPr>
            <a:r>
              <a:rPr b="1" lang="en-IN" sz="2000">
                <a:solidFill>
                  <a:schemeClr val="lt1"/>
                </a:solidFill>
                <a:latin typeface="Roboto Serif"/>
                <a:ea typeface="Roboto Serif"/>
                <a:cs typeface="Roboto Serif"/>
                <a:sym typeface="Roboto Serif"/>
              </a:rPr>
              <a:t>Lessons Learned:</a:t>
            </a:r>
            <a:endParaRPr b="1" sz="1800">
              <a:solidFill>
                <a:schemeClr val="lt1"/>
              </a:solidFill>
              <a:latin typeface="Roboto Serif"/>
              <a:ea typeface="Roboto Serif"/>
              <a:cs typeface="Roboto Serif"/>
              <a:sym typeface="Roboto Serif"/>
            </a:endParaRPr>
          </a:p>
          <a:p>
            <a:pPr indent="-342900" lvl="0" marL="457200" rtl="0" algn="l">
              <a:lnSpc>
                <a:spcPct val="140000"/>
              </a:lnSpc>
              <a:spcBef>
                <a:spcPts val="1200"/>
              </a:spcBef>
              <a:spcAft>
                <a:spcPts val="0"/>
              </a:spcAft>
              <a:buClr>
                <a:schemeClr val="lt1"/>
              </a:buClr>
              <a:buSzPts val="1800"/>
              <a:buFont typeface="Roboto Serif Light"/>
              <a:buChar char="●"/>
            </a:pPr>
            <a:r>
              <a:rPr b="1" lang="en-IN" sz="1800">
                <a:solidFill>
                  <a:schemeClr val="lt1"/>
                </a:solidFill>
                <a:latin typeface="Roboto Serif"/>
                <a:ea typeface="Roboto Serif"/>
                <a:cs typeface="Roboto Serif"/>
                <a:sym typeface="Roboto Serif"/>
              </a:rPr>
              <a:t>Diagnostic check</a:t>
            </a:r>
            <a:r>
              <a:rPr lang="en-IN" sz="1800">
                <a:solidFill>
                  <a:schemeClr val="lt1"/>
                </a:solidFill>
                <a:latin typeface="Roboto Serif Light"/>
                <a:ea typeface="Roboto Serif Light"/>
                <a:cs typeface="Roboto Serif Light"/>
                <a:sym typeface="Roboto Serif Light"/>
              </a:rPr>
              <a:t>: Regularly inspect the CSV file </a:t>
            </a:r>
            <a:endParaRPr sz="1800">
              <a:solidFill>
                <a:schemeClr val="lt1"/>
              </a:solidFill>
              <a:latin typeface="Roboto Serif Light"/>
              <a:ea typeface="Roboto Serif Light"/>
              <a:cs typeface="Roboto Serif Light"/>
              <a:sym typeface="Roboto Serif Light"/>
            </a:endParaRPr>
          </a:p>
          <a:p>
            <a:pPr indent="-342900" lvl="0" marL="457200" rtl="0" algn="l">
              <a:lnSpc>
                <a:spcPct val="140000"/>
              </a:lnSpc>
              <a:spcBef>
                <a:spcPts val="0"/>
              </a:spcBef>
              <a:spcAft>
                <a:spcPts val="0"/>
              </a:spcAft>
              <a:buClr>
                <a:schemeClr val="lt1"/>
              </a:buClr>
              <a:buSzPts val="1800"/>
              <a:buFont typeface="Roboto Serif Light"/>
              <a:buChar char="●"/>
            </a:pPr>
            <a:r>
              <a:rPr b="1" lang="en-IN" sz="1800">
                <a:solidFill>
                  <a:schemeClr val="lt1"/>
                </a:solidFill>
                <a:latin typeface="Roboto Serif"/>
                <a:ea typeface="Roboto Serif"/>
                <a:cs typeface="Roboto Serif"/>
                <a:sym typeface="Roboto Serif"/>
              </a:rPr>
              <a:t>Attention to details</a:t>
            </a:r>
            <a:r>
              <a:rPr lang="en-IN" sz="1800">
                <a:solidFill>
                  <a:schemeClr val="lt1"/>
                </a:solidFill>
                <a:latin typeface="Roboto Serif Light"/>
                <a:ea typeface="Roboto Serif Light"/>
                <a:cs typeface="Roboto Serif Light"/>
                <a:sym typeface="Roboto Serif Light"/>
              </a:rPr>
              <a:t>: Importance of meticulous data preparation</a:t>
            </a:r>
            <a:endParaRPr sz="1800">
              <a:solidFill>
                <a:schemeClr val="lt1"/>
              </a:solidFill>
              <a:latin typeface="Roboto Serif Light"/>
              <a:ea typeface="Roboto Serif Light"/>
              <a:cs typeface="Roboto Serif Light"/>
              <a:sym typeface="Roboto Serif Light"/>
            </a:endParaRPr>
          </a:p>
          <a:p>
            <a:pPr indent="-342900" lvl="0" marL="457200" rtl="0" algn="l">
              <a:lnSpc>
                <a:spcPct val="140000"/>
              </a:lnSpc>
              <a:spcBef>
                <a:spcPts val="0"/>
              </a:spcBef>
              <a:spcAft>
                <a:spcPts val="0"/>
              </a:spcAft>
              <a:buClr>
                <a:schemeClr val="lt1"/>
              </a:buClr>
              <a:buSzPts val="1800"/>
              <a:buFont typeface="Roboto Serif"/>
              <a:buChar char="●"/>
            </a:pPr>
            <a:r>
              <a:rPr b="1" lang="en-IN" sz="1800">
                <a:solidFill>
                  <a:schemeClr val="lt1"/>
                </a:solidFill>
                <a:latin typeface="Roboto Serif"/>
                <a:ea typeface="Roboto Serif"/>
                <a:cs typeface="Roboto Serif"/>
                <a:sym typeface="Roboto Serif"/>
              </a:rPr>
              <a:t>Do not give up: </a:t>
            </a:r>
            <a:r>
              <a:rPr lang="en-IN" sz="1800">
                <a:solidFill>
                  <a:schemeClr val="lt1"/>
                </a:solidFill>
                <a:latin typeface="Roboto Serif Light"/>
                <a:ea typeface="Roboto Serif Light"/>
                <a:cs typeface="Roboto Serif Light"/>
                <a:sym typeface="Roboto Serif Light"/>
              </a:rPr>
              <a:t>Keep trying and practising till you succeed</a:t>
            </a:r>
            <a:endParaRPr sz="1800">
              <a:solidFill>
                <a:schemeClr val="lt1"/>
              </a:solidFill>
              <a:latin typeface="Roboto Serif Light"/>
              <a:ea typeface="Roboto Serif Light"/>
              <a:cs typeface="Roboto Serif Light"/>
              <a:sym typeface="Roboto Serif Light"/>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4"/>
          <p:cNvSpPr txBox="1"/>
          <p:nvPr/>
        </p:nvSpPr>
        <p:spPr>
          <a:xfrm>
            <a:off x="6833275" y="461200"/>
            <a:ext cx="42216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Conclusions &amp; Business Implications</a:t>
            </a:r>
            <a:endParaRPr/>
          </a:p>
        </p:txBody>
      </p:sp>
      <p:sp>
        <p:nvSpPr>
          <p:cNvPr id="306" name="Google Shape;306;p34"/>
          <p:cNvSpPr/>
          <p:nvPr/>
        </p:nvSpPr>
        <p:spPr>
          <a:xfrm>
            <a:off x="6667375" y="408703"/>
            <a:ext cx="4553400" cy="9669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07" name="Google Shape;307;p34"/>
          <p:cNvGrpSpPr/>
          <p:nvPr/>
        </p:nvGrpSpPr>
        <p:grpSpPr>
          <a:xfrm>
            <a:off x="691832" y="5303185"/>
            <a:ext cx="2862399" cy="1554803"/>
            <a:chOff x="3871633" y="4322824"/>
            <a:chExt cx="1338821" cy="727223"/>
          </a:xfrm>
        </p:grpSpPr>
        <p:sp>
          <p:nvSpPr>
            <p:cNvPr id="308" name="Google Shape;308;p34"/>
            <p:cNvSpPr/>
            <p:nvPr/>
          </p:nvSpPr>
          <p:spPr>
            <a:xfrm>
              <a:off x="3871633" y="4590878"/>
              <a:ext cx="449003" cy="369068"/>
            </a:xfrm>
            <a:custGeom>
              <a:rect b="b" l="l" r="r" t="t"/>
              <a:pathLst>
                <a:path extrusionOk="0" h="369068" w="449003">
                  <a:moveTo>
                    <a:pt x="411386" y="144771"/>
                  </a:moveTo>
                  <a:cubicBezTo>
                    <a:pt x="387328" y="115130"/>
                    <a:pt x="358157" y="91345"/>
                    <a:pt x="326190" y="70998"/>
                  </a:cubicBezTo>
                  <a:cubicBezTo>
                    <a:pt x="282231" y="43015"/>
                    <a:pt x="234520" y="23493"/>
                    <a:pt x="184071" y="10652"/>
                  </a:cubicBezTo>
                  <a:cubicBezTo>
                    <a:pt x="160425" y="4631"/>
                    <a:pt x="136393" y="1027"/>
                    <a:pt x="111980" y="145"/>
                  </a:cubicBezTo>
                  <a:cubicBezTo>
                    <a:pt x="98133" y="-358"/>
                    <a:pt x="84360" y="475"/>
                    <a:pt x="70628" y="2256"/>
                  </a:cubicBezTo>
                  <a:cubicBezTo>
                    <a:pt x="57358" y="3980"/>
                    <a:pt x="44244" y="6454"/>
                    <a:pt x="31362" y="10149"/>
                  </a:cubicBezTo>
                  <a:cubicBezTo>
                    <a:pt x="27552" y="11238"/>
                    <a:pt x="23857" y="12631"/>
                    <a:pt x="20409" y="14537"/>
                  </a:cubicBezTo>
                  <a:cubicBezTo>
                    <a:pt x="10059" y="20252"/>
                    <a:pt x="3560" y="29068"/>
                    <a:pt x="583" y="40384"/>
                  </a:cubicBezTo>
                  <a:cubicBezTo>
                    <a:pt x="-1174" y="47056"/>
                    <a:pt x="1028" y="51196"/>
                    <a:pt x="7387" y="53250"/>
                  </a:cubicBezTo>
                  <a:cubicBezTo>
                    <a:pt x="15403" y="55839"/>
                    <a:pt x="23675" y="56738"/>
                    <a:pt x="32046" y="54998"/>
                  </a:cubicBezTo>
                  <a:cubicBezTo>
                    <a:pt x="33308" y="54734"/>
                    <a:pt x="34570" y="54223"/>
                    <a:pt x="35683" y="53571"/>
                  </a:cubicBezTo>
                  <a:cubicBezTo>
                    <a:pt x="37943" y="52252"/>
                    <a:pt x="38587" y="49563"/>
                    <a:pt x="37267" y="47279"/>
                  </a:cubicBezTo>
                  <a:cubicBezTo>
                    <a:pt x="36121" y="45308"/>
                    <a:pt x="34372" y="44013"/>
                    <a:pt x="32244" y="43237"/>
                  </a:cubicBezTo>
                  <a:cubicBezTo>
                    <a:pt x="29754" y="42330"/>
                    <a:pt x="27172" y="41943"/>
                    <a:pt x="24525" y="41736"/>
                  </a:cubicBezTo>
                  <a:cubicBezTo>
                    <a:pt x="20343" y="41407"/>
                    <a:pt x="20352" y="41332"/>
                    <a:pt x="16846" y="39353"/>
                  </a:cubicBezTo>
                  <a:cubicBezTo>
                    <a:pt x="18405" y="37514"/>
                    <a:pt x="20665" y="37308"/>
                    <a:pt x="22686" y="36656"/>
                  </a:cubicBezTo>
                  <a:cubicBezTo>
                    <a:pt x="32780" y="33398"/>
                    <a:pt x="43246" y="32178"/>
                    <a:pt x="53745" y="31501"/>
                  </a:cubicBezTo>
                  <a:cubicBezTo>
                    <a:pt x="83881" y="29580"/>
                    <a:pt x="113819" y="31642"/>
                    <a:pt x="143510" y="36936"/>
                  </a:cubicBezTo>
                  <a:cubicBezTo>
                    <a:pt x="170743" y="41794"/>
                    <a:pt x="197250" y="49357"/>
                    <a:pt x="223155" y="59048"/>
                  </a:cubicBezTo>
                  <a:cubicBezTo>
                    <a:pt x="259477" y="72623"/>
                    <a:pt x="293605" y="90305"/>
                    <a:pt x="324937" y="113225"/>
                  </a:cubicBezTo>
                  <a:cubicBezTo>
                    <a:pt x="342883" y="126355"/>
                    <a:pt x="359460" y="141002"/>
                    <a:pt x="373522" y="158330"/>
                  </a:cubicBezTo>
                  <a:cubicBezTo>
                    <a:pt x="385629" y="173250"/>
                    <a:pt x="395477" y="189497"/>
                    <a:pt x="401852" y="207699"/>
                  </a:cubicBezTo>
                  <a:cubicBezTo>
                    <a:pt x="407732" y="224499"/>
                    <a:pt x="407435" y="241274"/>
                    <a:pt x="401167" y="257909"/>
                  </a:cubicBezTo>
                  <a:cubicBezTo>
                    <a:pt x="395716" y="272359"/>
                    <a:pt x="386042" y="283435"/>
                    <a:pt x="373456" y="292128"/>
                  </a:cubicBezTo>
                  <a:cubicBezTo>
                    <a:pt x="361646" y="300284"/>
                    <a:pt x="348796" y="306272"/>
                    <a:pt x="335097" y="310511"/>
                  </a:cubicBezTo>
                  <a:cubicBezTo>
                    <a:pt x="320367" y="315064"/>
                    <a:pt x="305266" y="317513"/>
                    <a:pt x="289926" y="318791"/>
                  </a:cubicBezTo>
                  <a:cubicBezTo>
                    <a:pt x="270396" y="320416"/>
                    <a:pt x="250916" y="320152"/>
                    <a:pt x="231460" y="317934"/>
                  </a:cubicBezTo>
                  <a:cubicBezTo>
                    <a:pt x="226240" y="317340"/>
                    <a:pt x="221077" y="316251"/>
                    <a:pt x="215889" y="315361"/>
                  </a:cubicBezTo>
                  <a:cubicBezTo>
                    <a:pt x="214166" y="315064"/>
                    <a:pt x="213209" y="314066"/>
                    <a:pt x="213242" y="312202"/>
                  </a:cubicBezTo>
                  <a:cubicBezTo>
                    <a:pt x="213275" y="310445"/>
                    <a:pt x="213168" y="308697"/>
                    <a:pt x="213143" y="306940"/>
                  </a:cubicBezTo>
                  <a:cubicBezTo>
                    <a:pt x="212871" y="292020"/>
                    <a:pt x="212615" y="277109"/>
                    <a:pt x="212326" y="262190"/>
                  </a:cubicBezTo>
                  <a:cubicBezTo>
                    <a:pt x="212030" y="247056"/>
                    <a:pt x="211691" y="231922"/>
                    <a:pt x="211411" y="216779"/>
                  </a:cubicBezTo>
                  <a:cubicBezTo>
                    <a:pt x="211386" y="215303"/>
                    <a:pt x="210933" y="213678"/>
                    <a:pt x="212434" y="212301"/>
                  </a:cubicBezTo>
                  <a:cubicBezTo>
                    <a:pt x="219510" y="212639"/>
                    <a:pt x="226759" y="212689"/>
                    <a:pt x="233951" y="213373"/>
                  </a:cubicBezTo>
                  <a:cubicBezTo>
                    <a:pt x="249893" y="214907"/>
                    <a:pt x="265679" y="217530"/>
                    <a:pt x="281291" y="221101"/>
                  </a:cubicBezTo>
                  <a:cubicBezTo>
                    <a:pt x="288755" y="222808"/>
                    <a:pt x="296178" y="224746"/>
                    <a:pt x="303370" y="227451"/>
                  </a:cubicBezTo>
                  <a:cubicBezTo>
                    <a:pt x="305836" y="228383"/>
                    <a:pt x="308293" y="229332"/>
                    <a:pt x="310405" y="230940"/>
                  </a:cubicBezTo>
                  <a:cubicBezTo>
                    <a:pt x="314570" y="234107"/>
                    <a:pt x="315031" y="237596"/>
                    <a:pt x="311798" y="241645"/>
                  </a:cubicBezTo>
                  <a:cubicBezTo>
                    <a:pt x="309580" y="244425"/>
                    <a:pt x="306759" y="246503"/>
                    <a:pt x="303642" y="248185"/>
                  </a:cubicBezTo>
                  <a:cubicBezTo>
                    <a:pt x="301332" y="249431"/>
                    <a:pt x="298957" y="250585"/>
                    <a:pt x="296739" y="251987"/>
                  </a:cubicBezTo>
                  <a:cubicBezTo>
                    <a:pt x="293803" y="253843"/>
                    <a:pt x="293770" y="256738"/>
                    <a:pt x="296821" y="258041"/>
                  </a:cubicBezTo>
                  <a:cubicBezTo>
                    <a:pt x="303980" y="261093"/>
                    <a:pt x="311485" y="262948"/>
                    <a:pt x="319221" y="260961"/>
                  </a:cubicBezTo>
                  <a:cubicBezTo>
                    <a:pt x="331864" y="257711"/>
                    <a:pt x="340103" y="249447"/>
                    <a:pt x="344532" y="237307"/>
                  </a:cubicBezTo>
                  <a:cubicBezTo>
                    <a:pt x="346075" y="233093"/>
                    <a:pt x="346091" y="228771"/>
                    <a:pt x="345176" y="224350"/>
                  </a:cubicBezTo>
                  <a:cubicBezTo>
                    <a:pt x="343658" y="217027"/>
                    <a:pt x="340153" y="210849"/>
                    <a:pt x="335031" y="205513"/>
                  </a:cubicBezTo>
                  <a:cubicBezTo>
                    <a:pt x="327914" y="198091"/>
                    <a:pt x="319386" y="192870"/>
                    <a:pt x="309794" y="189324"/>
                  </a:cubicBezTo>
                  <a:cubicBezTo>
                    <a:pt x="290982" y="182371"/>
                    <a:pt x="271436" y="178660"/>
                    <a:pt x="251617" y="176078"/>
                  </a:cubicBezTo>
                  <a:cubicBezTo>
                    <a:pt x="240467" y="174627"/>
                    <a:pt x="229291" y="174833"/>
                    <a:pt x="218108" y="174899"/>
                  </a:cubicBezTo>
                  <a:cubicBezTo>
                    <a:pt x="209984" y="174940"/>
                    <a:pt x="210850" y="176087"/>
                    <a:pt x="210627" y="167567"/>
                  </a:cubicBezTo>
                  <a:cubicBezTo>
                    <a:pt x="210322" y="155938"/>
                    <a:pt x="209794" y="144334"/>
                    <a:pt x="207592" y="132870"/>
                  </a:cubicBezTo>
                  <a:cubicBezTo>
                    <a:pt x="206141" y="125324"/>
                    <a:pt x="204277" y="117893"/>
                    <a:pt x="200970" y="110907"/>
                  </a:cubicBezTo>
                  <a:cubicBezTo>
                    <a:pt x="198982" y="106718"/>
                    <a:pt x="196574" y="102800"/>
                    <a:pt x="192937" y="99815"/>
                  </a:cubicBezTo>
                  <a:cubicBezTo>
                    <a:pt x="187551" y="95386"/>
                    <a:pt x="183947" y="96334"/>
                    <a:pt x="181605" y="102957"/>
                  </a:cubicBezTo>
                  <a:cubicBezTo>
                    <a:pt x="179625" y="108549"/>
                    <a:pt x="178265" y="114330"/>
                    <a:pt x="177481" y="120194"/>
                  </a:cubicBezTo>
                  <a:cubicBezTo>
                    <a:pt x="175296" y="136491"/>
                    <a:pt x="172846" y="152771"/>
                    <a:pt x="172995" y="169291"/>
                  </a:cubicBezTo>
                  <a:cubicBezTo>
                    <a:pt x="173011" y="171476"/>
                    <a:pt x="172788" y="173670"/>
                    <a:pt x="172566" y="175856"/>
                  </a:cubicBezTo>
                  <a:cubicBezTo>
                    <a:pt x="172269" y="178759"/>
                    <a:pt x="171914" y="179229"/>
                    <a:pt x="169094" y="179749"/>
                  </a:cubicBezTo>
                  <a:cubicBezTo>
                    <a:pt x="164566" y="180582"/>
                    <a:pt x="159997" y="181167"/>
                    <a:pt x="155477" y="182041"/>
                  </a:cubicBezTo>
                  <a:cubicBezTo>
                    <a:pt x="140599" y="184920"/>
                    <a:pt x="126265" y="189728"/>
                    <a:pt x="112063" y="194891"/>
                  </a:cubicBezTo>
                  <a:cubicBezTo>
                    <a:pt x="103197" y="198115"/>
                    <a:pt x="94751" y="202289"/>
                    <a:pt x="86842" y="207493"/>
                  </a:cubicBezTo>
                  <a:cubicBezTo>
                    <a:pt x="82422" y="210396"/>
                    <a:pt x="78281" y="213621"/>
                    <a:pt x="74784" y="217612"/>
                  </a:cubicBezTo>
                  <a:cubicBezTo>
                    <a:pt x="69275" y="223897"/>
                    <a:pt x="66974" y="231196"/>
                    <a:pt x="67989" y="239517"/>
                  </a:cubicBezTo>
                  <a:cubicBezTo>
                    <a:pt x="68450" y="243278"/>
                    <a:pt x="69918" y="246693"/>
                    <a:pt x="71659" y="250008"/>
                  </a:cubicBezTo>
                  <a:cubicBezTo>
                    <a:pt x="75667" y="257645"/>
                    <a:pt x="80929" y="264367"/>
                    <a:pt x="86793" y="270635"/>
                  </a:cubicBezTo>
                  <a:cubicBezTo>
                    <a:pt x="97778" y="282371"/>
                    <a:pt x="110092" y="292598"/>
                    <a:pt x="123073" y="302016"/>
                  </a:cubicBezTo>
                  <a:cubicBezTo>
                    <a:pt x="136582" y="311822"/>
                    <a:pt x="150982" y="320227"/>
                    <a:pt x="166199" y="327080"/>
                  </a:cubicBezTo>
                  <a:cubicBezTo>
                    <a:pt x="170298" y="328928"/>
                    <a:pt x="171683" y="331410"/>
                    <a:pt x="171939" y="335484"/>
                  </a:cubicBezTo>
                  <a:cubicBezTo>
                    <a:pt x="172219" y="339855"/>
                    <a:pt x="172879" y="344202"/>
                    <a:pt x="173498" y="348540"/>
                  </a:cubicBezTo>
                  <a:cubicBezTo>
                    <a:pt x="173992" y="352020"/>
                    <a:pt x="174867" y="355435"/>
                    <a:pt x="176425" y="358602"/>
                  </a:cubicBezTo>
                  <a:cubicBezTo>
                    <a:pt x="179221" y="364292"/>
                    <a:pt x="183691" y="367715"/>
                    <a:pt x="190067" y="368754"/>
                  </a:cubicBezTo>
                  <a:cubicBezTo>
                    <a:pt x="194298" y="369447"/>
                    <a:pt x="198413" y="368903"/>
                    <a:pt x="202463" y="368004"/>
                  </a:cubicBezTo>
                  <a:cubicBezTo>
                    <a:pt x="206561" y="367088"/>
                    <a:pt x="209432" y="364466"/>
                    <a:pt x="210809" y="360367"/>
                  </a:cubicBezTo>
                  <a:cubicBezTo>
                    <a:pt x="211790" y="357447"/>
                    <a:pt x="212516" y="354486"/>
                    <a:pt x="212714" y="351393"/>
                  </a:cubicBezTo>
                  <a:cubicBezTo>
                    <a:pt x="212830" y="349678"/>
                    <a:pt x="212351" y="347864"/>
                    <a:pt x="213531" y="346140"/>
                  </a:cubicBezTo>
                  <a:cubicBezTo>
                    <a:pt x="214314" y="346255"/>
                    <a:pt x="215180" y="346313"/>
                    <a:pt x="216005" y="346511"/>
                  </a:cubicBezTo>
                  <a:cubicBezTo>
                    <a:pt x="230743" y="350033"/>
                    <a:pt x="245621" y="352812"/>
                    <a:pt x="260755" y="353653"/>
                  </a:cubicBezTo>
                  <a:cubicBezTo>
                    <a:pt x="279617" y="354709"/>
                    <a:pt x="298446" y="354404"/>
                    <a:pt x="317192" y="351402"/>
                  </a:cubicBezTo>
                  <a:cubicBezTo>
                    <a:pt x="338075" y="348062"/>
                    <a:pt x="358231" y="342396"/>
                    <a:pt x="377514" y="333662"/>
                  </a:cubicBezTo>
                  <a:cubicBezTo>
                    <a:pt x="398520" y="324144"/>
                    <a:pt x="416268" y="310635"/>
                    <a:pt x="429340" y="291394"/>
                  </a:cubicBezTo>
                  <a:cubicBezTo>
                    <a:pt x="438685" y="277645"/>
                    <a:pt x="445802" y="262998"/>
                    <a:pt x="448013" y="246280"/>
                  </a:cubicBezTo>
                  <a:cubicBezTo>
                    <a:pt x="450231" y="229439"/>
                    <a:pt x="448870" y="213010"/>
                    <a:pt x="442454" y="197184"/>
                  </a:cubicBezTo>
                  <a:cubicBezTo>
                    <a:pt x="434742" y="178165"/>
                    <a:pt x="424384" y="160738"/>
                    <a:pt x="411419" y="144771"/>
                  </a:cubicBezTo>
                  <a:close/>
                  <a:moveTo>
                    <a:pt x="168425" y="301917"/>
                  </a:moveTo>
                  <a:cubicBezTo>
                    <a:pt x="158949" y="298511"/>
                    <a:pt x="149630" y="294750"/>
                    <a:pt x="140731" y="289975"/>
                  </a:cubicBezTo>
                  <a:cubicBezTo>
                    <a:pt x="129910" y="284169"/>
                    <a:pt x="119510" y="277695"/>
                    <a:pt x="109415" y="270709"/>
                  </a:cubicBezTo>
                  <a:cubicBezTo>
                    <a:pt x="100533" y="264565"/>
                    <a:pt x="92747" y="257192"/>
                    <a:pt x="85267" y="249464"/>
                  </a:cubicBezTo>
                  <a:cubicBezTo>
                    <a:pt x="82982" y="247105"/>
                    <a:pt x="80830" y="244606"/>
                    <a:pt x="79692" y="241423"/>
                  </a:cubicBezTo>
                  <a:cubicBezTo>
                    <a:pt x="78356" y="237678"/>
                    <a:pt x="78974" y="235221"/>
                    <a:pt x="82009" y="232639"/>
                  </a:cubicBezTo>
                  <a:cubicBezTo>
                    <a:pt x="84549" y="230486"/>
                    <a:pt x="87560" y="229109"/>
                    <a:pt x="90595" y="227889"/>
                  </a:cubicBezTo>
                  <a:cubicBezTo>
                    <a:pt x="95881" y="225777"/>
                    <a:pt x="101382" y="224317"/>
                    <a:pt x="106916" y="222957"/>
                  </a:cubicBezTo>
                  <a:cubicBezTo>
                    <a:pt x="126125" y="218256"/>
                    <a:pt x="145646" y="215699"/>
                    <a:pt x="165341" y="214322"/>
                  </a:cubicBezTo>
                  <a:cubicBezTo>
                    <a:pt x="166652" y="214231"/>
                    <a:pt x="167972" y="214206"/>
                    <a:pt x="169283" y="214190"/>
                  </a:cubicBezTo>
                  <a:cubicBezTo>
                    <a:pt x="170322" y="214181"/>
                    <a:pt x="170883" y="214775"/>
                    <a:pt x="170908" y="215781"/>
                  </a:cubicBezTo>
                  <a:cubicBezTo>
                    <a:pt x="170949" y="217315"/>
                    <a:pt x="170924" y="218849"/>
                    <a:pt x="170924" y="220383"/>
                  </a:cubicBezTo>
                  <a:cubicBezTo>
                    <a:pt x="170924" y="233101"/>
                    <a:pt x="170924" y="245810"/>
                    <a:pt x="170924" y="258528"/>
                  </a:cubicBezTo>
                  <a:cubicBezTo>
                    <a:pt x="170825" y="258528"/>
                    <a:pt x="170727" y="258528"/>
                    <a:pt x="170628" y="258528"/>
                  </a:cubicBezTo>
                  <a:cubicBezTo>
                    <a:pt x="170809" y="272334"/>
                    <a:pt x="171007" y="286148"/>
                    <a:pt x="171172" y="299954"/>
                  </a:cubicBezTo>
                  <a:cubicBezTo>
                    <a:pt x="171197" y="302222"/>
                    <a:pt x="170545" y="302676"/>
                    <a:pt x="168417" y="3019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9" name="Google Shape;309;p34"/>
            <p:cNvSpPr/>
            <p:nvPr/>
          </p:nvSpPr>
          <p:spPr>
            <a:xfrm>
              <a:off x="4104479" y="4322824"/>
              <a:ext cx="996576" cy="361121"/>
            </a:xfrm>
            <a:custGeom>
              <a:rect b="b" l="l" r="r" t="t"/>
              <a:pathLst>
                <a:path extrusionOk="0" h="361121" w="996576">
                  <a:moveTo>
                    <a:pt x="2663" y="260982"/>
                  </a:moveTo>
                  <a:cubicBezTo>
                    <a:pt x="3521" y="261626"/>
                    <a:pt x="4552" y="262104"/>
                    <a:pt x="5566" y="262450"/>
                  </a:cubicBezTo>
                  <a:cubicBezTo>
                    <a:pt x="9913" y="263943"/>
                    <a:pt x="14259" y="265444"/>
                    <a:pt x="18655" y="266788"/>
                  </a:cubicBezTo>
                  <a:cubicBezTo>
                    <a:pt x="23381" y="268232"/>
                    <a:pt x="25880" y="267366"/>
                    <a:pt x="28948" y="263432"/>
                  </a:cubicBezTo>
                  <a:cubicBezTo>
                    <a:pt x="29756" y="262393"/>
                    <a:pt x="30490" y="261304"/>
                    <a:pt x="31241" y="260215"/>
                  </a:cubicBezTo>
                  <a:cubicBezTo>
                    <a:pt x="40461" y="246838"/>
                    <a:pt x="50317" y="233955"/>
                    <a:pt x="60750" y="221510"/>
                  </a:cubicBezTo>
                  <a:cubicBezTo>
                    <a:pt x="161137" y="101692"/>
                    <a:pt x="306514" y="32117"/>
                    <a:pt x="461384" y="29164"/>
                  </a:cubicBezTo>
                  <a:cubicBezTo>
                    <a:pt x="496130" y="28504"/>
                    <a:pt x="530613" y="31012"/>
                    <a:pt x="564873" y="37007"/>
                  </a:cubicBezTo>
                  <a:cubicBezTo>
                    <a:pt x="596246" y="42500"/>
                    <a:pt x="626893" y="50624"/>
                    <a:pt x="656749" y="61642"/>
                  </a:cubicBezTo>
                  <a:cubicBezTo>
                    <a:pt x="794563" y="112479"/>
                    <a:pt x="905185" y="216999"/>
                    <a:pt x="963808" y="351613"/>
                  </a:cubicBezTo>
                  <a:cubicBezTo>
                    <a:pt x="964418" y="353015"/>
                    <a:pt x="965086" y="354401"/>
                    <a:pt x="965697" y="355803"/>
                  </a:cubicBezTo>
                  <a:cubicBezTo>
                    <a:pt x="967280" y="359440"/>
                    <a:pt x="970101" y="361097"/>
                    <a:pt x="974002" y="361081"/>
                  </a:cubicBezTo>
                  <a:cubicBezTo>
                    <a:pt x="976418" y="361073"/>
                    <a:pt x="978826" y="361081"/>
                    <a:pt x="981243" y="361081"/>
                  </a:cubicBezTo>
                  <a:lnTo>
                    <a:pt x="981243" y="361048"/>
                  </a:lnTo>
                  <a:cubicBezTo>
                    <a:pt x="984311" y="361048"/>
                    <a:pt x="987404" y="361238"/>
                    <a:pt x="990455" y="361007"/>
                  </a:cubicBezTo>
                  <a:cubicBezTo>
                    <a:pt x="995115" y="360644"/>
                    <a:pt x="997499" y="357139"/>
                    <a:pt x="996245" y="352718"/>
                  </a:cubicBezTo>
                  <a:cubicBezTo>
                    <a:pt x="995833" y="351250"/>
                    <a:pt x="995123" y="349873"/>
                    <a:pt x="994529" y="348454"/>
                  </a:cubicBezTo>
                  <a:cubicBezTo>
                    <a:pt x="956352" y="257329"/>
                    <a:pt x="898513" y="181139"/>
                    <a:pt x="820790" y="120133"/>
                  </a:cubicBezTo>
                  <a:cubicBezTo>
                    <a:pt x="763775" y="75383"/>
                    <a:pt x="700452" y="42797"/>
                    <a:pt x="630844" y="22492"/>
                  </a:cubicBezTo>
                  <a:cubicBezTo>
                    <a:pt x="604724" y="14871"/>
                    <a:pt x="578192" y="9214"/>
                    <a:pt x="551240" y="5428"/>
                  </a:cubicBezTo>
                  <a:cubicBezTo>
                    <a:pt x="534935" y="3144"/>
                    <a:pt x="518572" y="1403"/>
                    <a:pt x="502143" y="686"/>
                  </a:cubicBezTo>
                  <a:cubicBezTo>
                    <a:pt x="472964" y="-584"/>
                    <a:pt x="443817" y="-213"/>
                    <a:pt x="414720" y="2838"/>
                  </a:cubicBezTo>
                  <a:cubicBezTo>
                    <a:pt x="393541" y="5057"/>
                    <a:pt x="372535" y="8224"/>
                    <a:pt x="351751" y="12760"/>
                  </a:cubicBezTo>
                  <a:cubicBezTo>
                    <a:pt x="283850" y="27597"/>
                    <a:pt x="220684" y="53873"/>
                    <a:pt x="162506" y="91960"/>
                  </a:cubicBezTo>
                  <a:cubicBezTo>
                    <a:pt x="99109" y="133461"/>
                    <a:pt x="46218" y="185667"/>
                    <a:pt x="3670" y="248364"/>
                  </a:cubicBezTo>
                  <a:cubicBezTo>
                    <a:pt x="2688" y="249815"/>
                    <a:pt x="1641" y="251242"/>
                    <a:pt x="849" y="252793"/>
                  </a:cubicBezTo>
                  <a:cubicBezTo>
                    <a:pt x="-751" y="255910"/>
                    <a:pt x="-58" y="258937"/>
                    <a:pt x="2663" y="2609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0" name="Google Shape;310;p34"/>
            <p:cNvSpPr/>
            <p:nvPr/>
          </p:nvSpPr>
          <p:spPr>
            <a:xfrm>
              <a:off x="4795412" y="4755085"/>
              <a:ext cx="172452" cy="294962"/>
            </a:xfrm>
            <a:custGeom>
              <a:rect b="b" l="l" r="r" t="t"/>
              <a:pathLst>
                <a:path extrusionOk="0" h="294962" w="172452">
                  <a:moveTo>
                    <a:pt x="161370" y="23912"/>
                  </a:moveTo>
                  <a:cubicBezTo>
                    <a:pt x="156496" y="18279"/>
                    <a:pt x="150377" y="15384"/>
                    <a:pt x="142872" y="15541"/>
                  </a:cubicBezTo>
                  <a:cubicBezTo>
                    <a:pt x="138657" y="15623"/>
                    <a:pt x="134657" y="16547"/>
                    <a:pt x="130740" y="18114"/>
                  </a:cubicBezTo>
                  <a:cubicBezTo>
                    <a:pt x="123960" y="20844"/>
                    <a:pt x="117940" y="24803"/>
                    <a:pt x="112249" y="29306"/>
                  </a:cubicBezTo>
                  <a:cubicBezTo>
                    <a:pt x="103094" y="36539"/>
                    <a:pt x="94995" y="44869"/>
                    <a:pt x="87342" y="53636"/>
                  </a:cubicBezTo>
                  <a:cubicBezTo>
                    <a:pt x="75498" y="67195"/>
                    <a:pt x="64868" y="81685"/>
                    <a:pt x="54847" y="96621"/>
                  </a:cubicBezTo>
                  <a:cubicBezTo>
                    <a:pt x="53932" y="97990"/>
                    <a:pt x="53338" y="99689"/>
                    <a:pt x="51325" y="100506"/>
                  </a:cubicBezTo>
                  <a:cubicBezTo>
                    <a:pt x="50105" y="97702"/>
                    <a:pt x="50418" y="94873"/>
                    <a:pt x="50698" y="92077"/>
                  </a:cubicBezTo>
                  <a:cubicBezTo>
                    <a:pt x="51853" y="80580"/>
                    <a:pt x="55490" y="69867"/>
                    <a:pt x="61090" y="59788"/>
                  </a:cubicBezTo>
                  <a:cubicBezTo>
                    <a:pt x="67259" y="48687"/>
                    <a:pt x="73437" y="37586"/>
                    <a:pt x="79581" y="26461"/>
                  </a:cubicBezTo>
                  <a:cubicBezTo>
                    <a:pt x="82946" y="20366"/>
                    <a:pt x="84232" y="13751"/>
                    <a:pt x="84307" y="6865"/>
                  </a:cubicBezTo>
                  <a:cubicBezTo>
                    <a:pt x="84323" y="5553"/>
                    <a:pt x="84249" y="4226"/>
                    <a:pt x="84002" y="2939"/>
                  </a:cubicBezTo>
                  <a:cubicBezTo>
                    <a:pt x="83515" y="424"/>
                    <a:pt x="81486" y="-624"/>
                    <a:pt x="79037" y="374"/>
                  </a:cubicBezTo>
                  <a:cubicBezTo>
                    <a:pt x="76571" y="1380"/>
                    <a:pt x="74525" y="3030"/>
                    <a:pt x="72579" y="4828"/>
                  </a:cubicBezTo>
                  <a:cubicBezTo>
                    <a:pt x="59284" y="17141"/>
                    <a:pt x="48051" y="31079"/>
                    <a:pt x="39375" y="47013"/>
                  </a:cubicBezTo>
                  <a:cubicBezTo>
                    <a:pt x="31878" y="60778"/>
                    <a:pt x="26237" y="75170"/>
                    <a:pt x="24406" y="90881"/>
                  </a:cubicBezTo>
                  <a:cubicBezTo>
                    <a:pt x="22855" y="104209"/>
                    <a:pt x="24117" y="117124"/>
                    <a:pt x="29849" y="129413"/>
                  </a:cubicBezTo>
                  <a:cubicBezTo>
                    <a:pt x="30773" y="131384"/>
                    <a:pt x="32513" y="133355"/>
                    <a:pt x="32480" y="135302"/>
                  </a:cubicBezTo>
                  <a:cubicBezTo>
                    <a:pt x="32439" y="137537"/>
                    <a:pt x="30905" y="139772"/>
                    <a:pt x="29907" y="141957"/>
                  </a:cubicBezTo>
                  <a:cubicBezTo>
                    <a:pt x="19466" y="164926"/>
                    <a:pt x="10492" y="188423"/>
                    <a:pt x="4678" y="213017"/>
                  </a:cubicBezTo>
                  <a:cubicBezTo>
                    <a:pt x="1701" y="225627"/>
                    <a:pt x="-460" y="238369"/>
                    <a:pt x="84" y="251409"/>
                  </a:cubicBezTo>
                  <a:cubicBezTo>
                    <a:pt x="711" y="266435"/>
                    <a:pt x="6888" y="278856"/>
                    <a:pt x="17907" y="288942"/>
                  </a:cubicBezTo>
                  <a:cubicBezTo>
                    <a:pt x="20175" y="291021"/>
                    <a:pt x="22699" y="292745"/>
                    <a:pt x="25577" y="293940"/>
                  </a:cubicBezTo>
                  <a:cubicBezTo>
                    <a:pt x="31037" y="296208"/>
                    <a:pt x="34393" y="294740"/>
                    <a:pt x="36266" y="289165"/>
                  </a:cubicBezTo>
                  <a:cubicBezTo>
                    <a:pt x="36546" y="288340"/>
                    <a:pt x="36727" y="287474"/>
                    <a:pt x="36868" y="286617"/>
                  </a:cubicBezTo>
                  <a:cubicBezTo>
                    <a:pt x="37280" y="284019"/>
                    <a:pt x="37668" y="281421"/>
                    <a:pt x="38022" y="278815"/>
                  </a:cubicBezTo>
                  <a:cubicBezTo>
                    <a:pt x="41593" y="252934"/>
                    <a:pt x="47424" y="227565"/>
                    <a:pt x="55482" y="202716"/>
                  </a:cubicBezTo>
                  <a:cubicBezTo>
                    <a:pt x="59738" y="189594"/>
                    <a:pt x="64595" y="176687"/>
                    <a:pt x="69882" y="163937"/>
                  </a:cubicBezTo>
                  <a:cubicBezTo>
                    <a:pt x="71028" y="161165"/>
                    <a:pt x="71094" y="161215"/>
                    <a:pt x="74270" y="161619"/>
                  </a:cubicBezTo>
                  <a:cubicBezTo>
                    <a:pt x="81701" y="162559"/>
                    <a:pt x="89107" y="162741"/>
                    <a:pt x="96513" y="161207"/>
                  </a:cubicBezTo>
                  <a:cubicBezTo>
                    <a:pt x="109973" y="158419"/>
                    <a:pt x="121395" y="151730"/>
                    <a:pt x="131713" y="142963"/>
                  </a:cubicBezTo>
                  <a:cubicBezTo>
                    <a:pt x="142830" y="133512"/>
                    <a:pt x="151952" y="122345"/>
                    <a:pt x="159647" y="109966"/>
                  </a:cubicBezTo>
                  <a:cubicBezTo>
                    <a:pt x="163614" y="103582"/>
                    <a:pt x="166451" y="96745"/>
                    <a:pt x="168546" y="89561"/>
                  </a:cubicBezTo>
                  <a:cubicBezTo>
                    <a:pt x="170583" y="82592"/>
                    <a:pt x="171680" y="75434"/>
                    <a:pt x="172208" y="68217"/>
                  </a:cubicBezTo>
                  <a:cubicBezTo>
                    <a:pt x="172975" y="57627"/>
                    <a:pt x="171985" y="47195"/>
                    <a:pt x="168612" y="37067"/>
                  </a:cubicBezTo>
                  <a:cubicBezTo>
                    <a:pt x="167003" y="32250"/>
                    <a:pt x="164727" y="27764"/>
                    <a:pt x="161387" y="23896"/>
                  </a:cubicBezTo>
                  <a:close/>
                  <a:moveTo>
                    <a:pt x="146707" y="81669"/>
                  </a:moveTo>
                  <a:cubicBezTo>
                    <a:pt x="135936" y="102980"/>
                    <a:pt x="118723" y="116027"/>
                    <a:pt x="95507" y="121264"/>
                  </a:cubicBezTo>
                  <a:cubicBezTo>
                    <a:pt x="93585" y="121702"/>
                    <a:pt x="91647" y="122031"/>
                    <a:pt x="89701" y="122328"/>
                  </a:cubicBezTo>
                  <a:cubicBezTo>
                    <a:pt x="89371" y="122378"/>
                    <a:pt x="88983" y="122031"/>
                    <a:pt x="88373" y="121759"/>
                  </a:cubicBezTo>
                  <a:cubicBezTo>
                    <a:pt x="89354" y="119813"/>
                    <a:pt x="90261" y="117842"/>
                    <a:pt x="91309" y="115945"/>
                  </a:cubicBezTo>
                  <a:cubicBezTo>
                    <a:pt x="104125" y="92803"/>
                    <a:pt x="119960" y="71863"/>
                    <a:pt x="137824" y="52415"/>
                  </a:cubicBezTo>
                  <a:cubicBezTo>
                    <a:pt x="139911" y="50147"/>
                    <a:pt x="142121" y="47995"/>
                    <a:pt x="144966" y="46700"/>
                  </a:cubicBezTo>
                  <a:cubicBezTo>
                    <a:pt x="147762" y="45430"/>
                    <a:pt x="150146" y="46403"/>
                    <a:pt x="151424" y="49248"/>
                  </a:cubicBezTo>
                  <a:cubicBezTo>
                    <a:pt x="152340" y="51285"/>
                    <a:pt x="152570" y="53454"/>
                    <a:pt x="152645" y="55665"/>
                  </a:cubicBezTo>
                  <a:cubicBezTo>
                    <a:pt x="152933" y="64852"/>
                    <a:pt x="150822" y="73512"/>
                    <a:pt x="146698" y="816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1" name="Google Shape;311;p34"/>
            <p:cNvSpPr/>
            <p:nvPr/>
          </p:nvSpPr>
          <p:spPr>
            <a:xfrm>
              <a:off x="4382709" y="4758805"/>
              <a:ext cx="158562" cy="157249"/>
            </a:xfrm>
            <a:custGeom>
              <a:rect b="b" l="l" r="r" t="t"/>
              <a:pathLst>
                <a:path extrusionOk="0" h="157249" w="158562">
                  <a:moveTo>
                    <a:pt x="154940" y="10865"/>
                  </a:moveTo>
                  <a:cubicBezTo>
                    <a:pt x="153455" y="9941"/>
                    <a:pt x="151896" y="9083"/>
                    <a:pt x="150263" y="8490"/>
                  </a:cubicBezTo>
                  <a:cubicBezTo>
                    <a:pt x="146156" y="6989"/>
                    <a:pt x="142049" y="5405"/>
                    <a:pt x="137834" y="4283"/>
                  </a:cubicBezTo>
                  <a:cubicBezTo>
                    <a:pt x="125026" y="861"/>
                    <a:pt x="111921" y="-112"/>
                    <a:pt x="97950" y="28"/>
                  </a:cubicBezTo>
                  <a:cubicBezTo>
                    <a:pt x="86387" y="-195"/>
                    <a:pt x="74164" y="927"/>
                    <a:pt x="62057" y="3129"/>
                  </a:cubicBezTo>
                  <a:cubicBezTo>
                    <a:pt x="50395" y="5248"/>
                    <a:pt x="38948" y="8176"/>
                    <a:pt x="28185" y="13331"/>
                  </a:cubicBezTo>
                  <a:cubicBezTo>
                    <a:pt x="21810" y="16382"/>
                    <a:pt x="15905" y="20102"/>
                    <a:pt x="10899" y="25141"/>
                  </a:cubicBezTo>
                  <a:cubicBezTo>
                    <a:pt x="3921" y="32168"/>
                    <a:pt x="391" y="40704"/>
                    <a:pt x="20" y="50518"/>
                  </a:cubicBezTo>
                  <a:cubicBezTo>
                    <a:pt x="-400" y="61669"/>
                    <a:pt x="5769" y="67962"/>
                    <a:pt x="13793" y="70502"/>
                  </a:cubicBezTo>
                  <a:cubicBezTo>
                    <a:pt x="14833" y="70832"/>
                    <a:pt x="15864" y="71244"/>
                    <a:pt x="16936" y="71442"/>
                  </a:cubicBezTo>
                  <a:cubicBezTo>
                    <a:pt x="21678" y="72300"/>
                    <a:pt x="26404" y="73372"/>
                    <a:pt x="31187" y="73842"/>
                  </a:cubicBezTo>
                  <a:cubicBezTo>
                    <a:pt x="46461" y="75351"/>
                    <a:pt x="61777" y="76522"/>
                    <a:pt x="77051" y="78048"/>
                  </a:cubicBezTo>
                  <a:cubicBezTo>
                    <a:pt x="87303" y="79071"/>
                    <a:pt x="97505" y="80621"/>
                    <a:pt x="107459" y="83368"/>
                  </a:cubicBezTo>
                  <a:cubicBezTo>
                    <a:pt x="111245" y="84407"/>
                    <a:pt x="114923" y="85875"/>
                    <a:pt x="118585" y="87310"/>
                  </a:cubicBezTo>
                  <a:cubicBezTo>
                    <a:pt x="121035" y="88275"/>
                    <a:pt x="123270" y="89710"/>
                    <a:pt x="125208" y="91525"/>
                  </a:cubicBezTo>
                  <a:cubicBezTo>
                    <a:pt x="129472" y="95524"/>
                    <a:pt x="129562" y="99920"/>
                    <a:pt x="125356" y="104085"/>
                  </a:cubicBezTo>
                  <a:cubicBezTo>
                    <a:pt x="123971" y="105463"/>
                    <a:pt x="122321" y="106609"/>
                    <a:pt x="120680" y="107681"/>
                  </a:cubicBezTo>
                  <a:cubicBezTo>
                    <a:pt x="115146" y="111277"/>
                    <a:pt x="109224" y="114089"/>
                    <a:pt x="102997" y="116283"/>
                  </a:cubicBezTo>
                  <a:cubicBezTo>
                    <a:pt x="85785" y="122345"/>
                    <a:pt x="67962" y="124077"/>
                    <a:pt x="49876" y="123566"/>
                  </a:cubicBezTo>
                  <a:cubicBezTo>
                    <a:pt x="42833" y="123368"/>
                    <a:pt x="35979" y="121792"/>
                    <a:pt x="29480" y="118906"/>
                  </a:cubicBezTo>
                  <a:cubicBezTo>
                    <a:pt x="27245" y="117908"/>
                    <a:pt x="25200" y="116671"/>
                    <a:pt x="23525" y="114889"/>
                  </a:cubicBezTo>
                  <a:cubicBezTo>
                    <a:pt x="21018" y="112217"/>
                    <a:pt x="20812" y="109025"/>
                    <a:pt x="22808" y="105875"/>
                  </a:cubicBezTo>
                  <a:cubicBezTo>
                    <a:pt x="24037" y="103945"/>
                    <a:pt x="25777" y="102650"/>
                    <a:pt x="27847" y="101826"/>
                  </a:cubicBezTo>
                  <a:cubicBezTo>
                    <a:pt x="30099" y="100927"/>
                    <a:pt x="32433" y="100456"/>
                    <a:pt x="34890" y="100357"/>
                  </a:cubicBezTo>
                  <a:cubicBezTo>
                    <a:pt x="40070" y="100160"/>
                    <a:pt x="44870" y="101735"/>
                    <a:pt x="49587" y="103475"/>
                  </a:cubicBezTo>
                  <a:cubicBezTo>
                    <a:pt x="54923" y="105438"/>
                    <a:pt x="60193" y="107640"/>
                    <a:pt x="65373" y="109982"/>
                  </a:cubicBezTo>
                  <a:cubicBezTo>
                    <a:pt x="79641" y="116448"/>
                    <a:pt x="93183" y="113430"/>
                    <a:pt x="106494" y="107071"/>
                  </a:cubicBezTo>
                  <a:cubicBezTo>
                    <a:pt x="108482" y="106122"/>
                    <a:pt x="110222" y="104786"/>
                    <a:pt x="111467" y="102881"/>
                  </a:cubicBezTo>
                  <a:cubicBezTo>
                    <a:pt x="112845" y="100786"/>
                    <a:pt x="112713" y="98757"/>
                    <a:pt x="111088" y="96861"/>
                  </a:cubicBezTo>
                  <a:cubicBezTo>
                    <a:pt x="109901" y="95475"/>
                    <a:pt x="108309" y="94716"/>
                    <a:pt x="106725" y="93999"/>
                  </a:cubicBezTo>
                  <a:cubicBezTo>
                    <a:pt x="100746" y="91261"/>
                    <a:pt x="94668" y="88803"/>
                    <a:pt x="88276" y="87162"/>
                  </a:cubicBezTo>
                  <a:cubicBezTo>
                    <a:pt x="79336" y="84861"/>
                    <a:pt x="70263" y="83252"/>
                    <a:pt x="61109" y="82304"/>
                  </a:cubicBezTo>
                  <a:cubicBezTo>
                    <a:pt x="50800" y="81232"/>
                    <a:pt x="40523" y="81512"/>
                    <a:pt x="30453" y="84498"/>
                  </a:cubicBezTo>
                  <a:cubicBezTo>
                    <a:pt x="26000" y="85817"/>
                    <a:pt x="21785" y="87615"/>
                    <a:pt x="18049" y="90378"/>
                  </a:cubicBezTo>
                  <a:cubicBezTo>
                    <a:pt x="7567" y="98114"/>
                    <a:pt x="4812" y="111269"/>
                    <a:pt x="11303" y="122568"/>
                  </a:cubicBezTo>
                  <a:cubicBezTo>
                    <a:pt x="13950" y="127178"/>
                    <a:pt x="17480" y="131079"/>
                    <a:pt x="21464" y="134568"/>
                  </a:cubicBezTo>
                  <a:cubicBezTo>
                    <a:pt x="26602" y="139079"/>
                    <a:pt x="32226" y="142889"/>
                    <a:pt x="38354" y="145891"/>
                  </a:cubicBezTo>
                  <a:cubicBezTo>
                    <a:pt x="61670" y="157331"/>
                    <a:pt x="86024" y="160267"/>
                    <a:pt x="111286" y="154073"/>
                  </a:cubicBezTo>
                  <a:cubicBezTo>
                    <a:pt x="122503" y="151326"/>
                    <a:pt x="132705" y="146394"/>
                    <a:pt x="141142" y="138230"/>
                  </a:cubicBezTo>
                  <a:cubicBezTo>
                    <a:pt x="146956" y="132597"/>
                    <a:pt x="151039" y="125974"/>
                    <a:pt x="153026" y="118114"/>
                  </a:cubicBezTo>
                  <a:cubicBezTo>
                    <a:pt x="155220" y="109446"/>
                    <a:pt x="155377" y="100704"/>
                    <a:pt x="153100" y="92061"/>
                  </a:cubicBezTo>
                  <a:cubicBezTo>
                    <a:pt x="149463" y="78254"/>
                    <a:pt x="141587" y="68077"/>
                    <a:pt x="127558" y="63508"/>
                  </a:cubicBezTo>
                  <a:cubicBezTo>
                    <a:pt x="124647" y="62560"/>
                    <a:pt x="121719" y="61628"/>
                    <a:pt x="118750" y="60877"/>
                  </a:cubicBezTo>
                  <a:cubicBezTo>
                    <a:pt x="104449" y="57281"/>
                    <a:pt x="89769" y="56209"/>
                    <a:pt x="75204" y="54370"/>
                  </a:cubicBezTo>
                  <a:cubicBezTo>
                    <a:pt x="63459" y="52885"/>
                    <a:pt x="51674" y="51681"/>
                    <a:pt x="39930" y="50172"/>
                  </a:cubicBezTo>
                  <a:cubicBezTo>
                    <a:pt x="36697" y="49760"/>
                    <a:pt x="33398" y="49273"/>
                    <a:pt x="30453" y="47648"/>
                  </a:cubicBezTo>
                  <a:cubicBezTo>
                    <a:pt x="28952" y="46815"/>
                    <a:pt x="28820" y="44828"/>
                    <a:pt x="30189" y="43822"/>
                  </a:cubicBezTo>
                  <a:cubicBezTo>
                    <a:pt x="32177" y="42353"/>
                    <a:pt x="34544" y="41793"/>
                    <a:pt x="36870" y="41182"/>
                  </a:cubicBezTo>
                  <a:cubicBezTo>
                    <a:pt x="48367" y="38180"/>
                    <a:pt x="60111" y="36646"/>
                    <a:pt x="71938" y="35937"/>
                  </a:cubicBezTo>
                  <a:cubicBezTo>
                    <a:pt x="84202" y="35211"/>
                    <a:pt x="96490" y="34931"/>
                    <a:pt x="108762" y="34337"/>
                  </a:cubicBezTo>
                  <a:cubicBezTo>
                    <a:pt x="118841" y="33850"/>
                    <a:pt x="128927" y="33438"/>
                    <a:pt x="138931" y="31962"/>
                  </a:cubicBezTo>
                  <a:cubicBezTo>
                    <a:pt x="142197" y="31475"/>
                    <a:pt x="145397" y="30807"/>
                    <a:pt x="148416" y="29430"/>
                  </a:cubicBezTo>
                  <a:cubicBezTo>
                    <a:pt x="152795" y="27434"/>
                    <a:pt x="156020" y="24341"/>
                    <a:pt x="157719" y="19747"/>
                  </a:cubicBezTo>
                  <a:cubicBezTo>
                    <a:pt x="159344" y="15360"/>
                    <a:pt x="158733" y="13215"/>
                    <a:pt x="154915" y="108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2" name="Google Shape;312;p34"/>
            <p:cNvSpPr/>
            <p:nvPr/>
          </p:nvSpPr>
          <p:spPr>
            <a:xfrm>
              <a:off x="4689916" y="4760185"/>
              <a:ext cx="134624" cy="165706"/>
            </a:xfrm>
            <a:custGeom>
              <a:rect b="b" l="l" r="r" t="t"/>
              <a:pathLst>
                <a:path extrusionOk="0" h="165706" w="134624">
                  <a:moveTo>
                    <a:pt x="110314" y="130639"/>
                  </a:moveTo>
                  <a:cubicBezTo>
                    <a:pt x="112227" y="128643"/>
                    <a:pt x="112978" y="126120"/>
                    <a:pt x="112821" y="123382"/>
                  </a:cubicBezTo>
                  <a:cubicBezTo>
                    <a:pt x="112375" y="115563"/>
                    <a:pt x="104219" y="106606"/>
                    <a:pt x="96211" y="108165"/>
                  </a:cubicBezTo>
                  <a:cubicBezTo>
                    <a:pt x="94718" y="108454"/>
                    <a:pt x="93134" y="108289"/>
                    <a:pt x="91625" y="108536"/>
                  </a:cubicBezTo>
                  <a:cubicBezTo>
                    <a:pt x="79947" y="110408"/>
                    <a:pt x="68260" y="112264"/>
                    <a:pt x="56598" y="114252"/>
                  </a:cubicBezTo>
                  <a:cubicBezTo>
                    <a:pt x="51633" y="115093"/>
                    <a:pt x="46726" y="116231"/>
                    <a:pt x="41786" y="117212"/>
                  </a:cubicBezTo>
                  <a:cubicBezTo>
                    <a:pt x="41143" y="117344"/>
                    <a:pt x="40491" y="117427"/>
                    <a:pt x="39831" y="117493"/>
                  </a:cubicBezTo>
                  <a:cubicBezTo>
                    <a:pt x="37077" y="117790"/>
                    <a:pt x="36054" y="116775"/>
                    <a:pt x="36805" y="114153"/>
                  </a:cubicBezTo>
                  <a:cubicBezTo>
                    <a:pt x="39073" y="106144"/>
                    <a:pt x="41472" y="98177"/>
                    <a:pt x="43790" y="90186"/>
                  </a:cubicBezTo>
                  <a:cubicBezTo>
                    <a:pt x="44145" y="88965"/>
                    <a:pt x="44936" y="88355"/>
                    <a:pt x="46099" y="88231"/>
                  </a:cubicBezTo>
                  <a:cubicBezTo>
                    <a:pt x="47402" y="88091"/>
                    <a:pt x="48722" y="88074"/>
                    <a:pt x="50042" y="88008"/>
                  </a:cubicBezTo>
                  <a:cubicBezTo>
                    <a:pt x="63617" y="87283"/>
                    <a:pt x="77200" y="86565"/>
                    <a:pt x="90776" y="85839"/>
                  </a:cubicBezTo>
                  <a:cubicBezTo>
                    <a:pt x="93176" y="85707"/>
                    <a:pt x="95575" y="85658"/>
                    <a:pt x="97942" y="84998"/>
                  </a:cubicBezTo>
                  <a:cubicBezTo>
                    <a:pt x="101266" y="84074"/>
                    <a:pt x="103402" y="82112"/>
                    <a:pt x="103650" y="78631"/>
                  </a:cubicBezTo>
                  <a:cubicBezTo>
                    <a:pt x="103955" y="74483"/>
                    <a:pt x="104252" y="70301"/>
                    <a:pt x="104079" y="66153"/>
                  </a:cubicBezTo>
                  <a:cubicBezTo>
                    <a:pt x="103889" y="61551"/>
                    <a:pt x="101811" y="59819"/>
                    <a:pt x="96953" y="59340"/>
                  </a:cubicBezTo>
                  <a:cubicBezTo>
                    <a:pt x="87105" y="58367"/>
                    <a:pt x="77250" y="58235"/>
                    <a:pt x="67378" y="58912"/>
                  </a:cubicBezTo>
                  <a:cubicBezTo>
                    <a:pt x="63675" y="59167"/>
                    <a:pt x="59971" y="59307"/>
                    <a:pt x="55658" y="59530"/>
                  </a:cubicBezTo>
                  <a:cubicBezTo>
                    <a:pt x="57580" y="53378"/>
                    <a:pt x="59303" y="47778"/>
                    <a:pt x="61085" y="42194"/>
                  </a:cubicBezTo>
                  <a:cubicBezTo>
                    <a:pt x="61522" y="40817"/>
                    <a:pt x="62578" y="40108"/>
                    <a:pt x="64062" y="40066"/>
                  </a:cubicBezTo>
                  <a:cubicBezTo>
                    <a:pt x="64936" y="40042"/>
                    <a:pt x="65811" y="39959"/>
                    <a:pt x="66693" y="39918"/>
                  </a:cubicBezTo>
                  <a:cubicBezTo>
                    <a:pt x="83353" y="39184"/>
                    <a:pt x="99955" y="37823"/>
                    <a:pt x="116491" y="35720"/>
                  </a:cubicBezTo>
                  <a:cubicBezTo>
                    <a:pt x="121043" y="35143"/>
                    <a:pt x="125596" y="34343"/>
                    <a:pt x="130033" y="33180"/>
                  </a:cubicBezTo>
                  <a:cubicBezTo>
                    <a:pt x="133885" y="32174"/>
                    <a:pt x="135229" y="29427"/>
                    <a:pt x="134380" y="25592"/>
                  </a:cubicBezTo>
                  <a:cubicBezTo>
                    <a:pt x="134140" y="24536"/>
                    <a:pt x="133720" y="23497"/>
                    <a:pt x="133241" y="22524"/>
                  </a:cubicBezTo>
                  <a:cubicBezTo>
                    <a:pt x="131031" y="17980"/>
                    <a:pt x="128417" y="13675"/>
                    <a:pt x="125109" y="9831"/>
                  </a:cubicBezTo>
                  <a:cubicBezTo>
                    <a:pt x="119534" y="3357"/>
                    <a:pt x="112870" y="-41"/>
                    <a:pt x="103922" y="0"/>
                  </a:cubicBezTo>
                  <a:cubicBezTo>
                    <a:pt x="74190" y="149"/>
                    <a:pt x="44912" y="3959"/>
                    <a:pt x="15831" y="9741"/>
                  </a:cubicBezTo>
                  <a:cubicBezTo>
                    <a:pt x="13266" y="10252"/>
                    <a:pt x="10718" y="11011"/>
                    <a:pt x="8293" y="11984"/>
                  </a:cubicBezTo>
                  <a:cubicBezTo>
                    <a:pt x="4071" y="13683"/>
                    <a:pt x="3040" y="16240"/>
                    <a:pt x="4994" y="20330"/>
                  </a:cubicBezTo>
                  <a:cubicBezTo>
                    <a:pt x="9200" y="29138"/>
                    <a:pt x="15724" y="35176"/>
                    <a:pt x="25670" y="36858"/>
                  </a:cubicBezTo>
                  <a:cubicBezTo>
                    <a:pt x="27172" y="37114"/>
                    <a:pt x="28706" y="37188"/>
                    <a:pt x="31361" y="37460"/>
                  </a:cubicBezTo>
                  <a:cubicBezTo>
                    <a:pt x="27501" y="45534"/>
                    <a:pt x="24046" y="53064"/>
                    <a:pt x="20211" y="60413"/>
                  </a:cubicBezTo>
                  <a:cubicBezTo>
                    <a:pt x="19642" y="61501"/>
                    <a:pt x="18569" y="61823"/>
                    <a:pt x="17456" y="61881"/>
                  </a:cubicBezTo>
                  <a:cubicBezTo>
                    <a:pt x="15023" y="62004"/>
                    <a:pt x="12722" y="62697"/>
                    <a:pt x="10413" y="63415"/>
                  </a:cubicBezTo>
                  <a:cubicBezTo>
                    <a:pt x="6767" y="64545"/>
                    <a:pt x="5085" y="67060"/>
                    <a:pt x="4978" y="70738"/>
                  </a:cubicBezTo>
                  <a:cubicBezTo>
                    <a:pt x="4945" y="72050"/>
                    <a:pt x="5044" y="73361"/>
                    <a:pt x="5143" y="74672"/>
                  </a:cubicBezTo>
                  <a:cubicBezTo>
                    <a:pt x="5415" y="78194"/>
                    <a:pt x="6264" y="81608"/>
                    <a:pt x="7592" y="84866"/>
                  </a:cubicBezTo>
                  <a:cubicBezTo>
                    <a:pt x="8656" y="87472"/>
                    <a:pt x="8541" y="89831"/>
                    <a:pt x="7493" y="92437"/>
                  </a:cubicBezTo>
                  <a:cubicBezTo>
                    <a:pt x="4376" y="100182"/>
                    <a:pt x="2231" y="108215"/>
                    <a:pt x="871" y="116454"/>
                  </a:cubicBezTo>
                  <a:cubicBezTo>
                    <a:pt x="-103" y="122334"/>
                    <a:pt x="-292" y="128272"/>
                    <a:pt x="466" y="134161"/>
                  </a:cubicBezTo>
                  <a:cubicBezTo>
                    <a:pt x="1811" y="144577"/>
                    <a:pt x="7897" y="152223"/>
                    <a:pt x="15666" y="158705"/>
                  </a:cubicBezTo>
                  <a:cubicBezTo>
                    <a:pt x="21827" y="163835"/>
                    <a:pt x="29027" y="166161"/>
                    <a:pt x="37019" y="165633"/>
                  </a:cubicBezTo>
                  <a:cubicBezTo>
                    <a:pt x="40936" y="165369"/>
                    <a:pt x="44895" y="164883"/>
                    <a:pt x="48714" y="163992"/>
                  </a:cubicBezTo>
                  <a:cubicBezTo>
                    <a:pt x="69110" y="159233"/>
                    <a:pt x="87229" y="149748"/>
                    <a:pt x="103699" y="136990"/>
                  </a:cubicBezTo>
                  <a:cubicBezTo>
                    <a:pt x="106107" y="135126"/>
                    <a:pt x="108211" y="132841"/>
                    <a:pt x="110338" y="1306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3" name="Google Shape;313;p34"/>
            <p:cNvSpPr/>
            <p:nvPr/>
          </p:nvSpPr>
          <p:spPr>
            <a:xfrm>
              <a:off x="4548444" y="4737822"/>
              <a:ext cx="133674" cy="176921"/>
            </a:xfrm>
            <a:custGeom>
              <a:rect b="b" l="l" r="r" t="t"/>
              <a:pathLst>
                <a:path extrusionOk="0" h="176921" w="133674">
                  <a:moveTo>
                    <a:pt x="109106" y="20326"/>
                  </a:moveTo>
                  <a:cubicBezTo>
                    <a:pt x="104190" y="13802"/>
                    <a:pt x="98574" y="7971"/>
                    <a:pt x="91901" y="3229"/>
                  </a:cubicBezTo>
                  <a:cubicBezTo>
                    <a:pt x="90310" y="2099"/>
                    <a:pt x="88586" y="1010"/>
                    <a:pt x="86755" y="400"/>
                  </a:cubicBezTo>
                  <a:cubicBezTo>
                    <a:pt x="83233" y="-771"/>
                    <a:pt x="80767" y="672"/>
                    <a:pt x="79621" y="4161"/>
                  </a:cubicBezTo>
                  <a:cubicBezTo>
                    <a:pt x="78854" y="6495"/>
                    <a:pt x="78516" y="8895"/>
                    <a:pt x="78895" y="11303"/>
                  </a:cubicBezTo>
                  <a:cubicBezTo>
                    <a:pt x="79308" y="13893"/>
                    <a:pt x="79860" y="16474"/>
                    <a:pt x="80545" y="19014"/>
                  </a:cubicBezTo>
                  <a:cubicBezTo>
                    <a:pt x="82656" y="26841"/>
                    <a:pt x="84924" y="34627"/>
                    <a:pt x="87019" y="42454"/>
                  </a:cubicBezTo>
                  <a:cubicBezTo>
                    <a:pt x="92528" y="62998"/>
                    <a:pt x="97089" y="83748"/>
                    <a:pt x="100462" y="104763"/>
                  </a:cubicBezTo>
                  <a:cubicBezTo>
                    <a:pt x="101122" y="108895"/>
                    <a:pt x="101295" y="113060"/>
                    <a:pt x="100974" y="117233"/>
                  </a:cubicBezTo>
                  <a:cubicBezTo>
                    <a:pt x="100891" y="118305"/>
                    <a:pt x="100825" y="119493"/>
                    <a:pt x="99580" y="119954"/>
                  </a:cubicBezTo>
                  <a:cubicBezTo>
                    <a:pt x="98153" y="120482"/>
                    <a:pt x="96974" y="119897"/>
                    <a:pt x="96099" y="118816"/>
                  </a:cubicBezTo>
                  <a:cubicBezTo>
                    <a:pt x="94722" y="117117"/>
                    <a:pt x="93312" y="115418"/>
                    <a:pt x="92149" y="113571"/>
                  </a:cubicBezTo>
                  <a:cubicBezTo>
                    <a:pt x="86310" y="104293"/>
                    <a:pt x="80470" y="95023"/>
                    <a:pt x="74780" y="85645"/>
                  </a:cubicBezTo>
                  <a:cubicBezTo>
                    <a:pt x="67035" y="72878"/>
                    <a:pt x="58772" y="60482"/>
                    <a:pt x="49444" y="48812"/>
                  </a:cubicBezTo>
                  <a:cubicBezTo>
                    <a:pt x="46153" y="44697"/>
                    <a:pt x="42780" y="40639"/>
                    <a:pt x="38780" y="37184"/>
                  </a:cubicBezTo>
                  <a:cubicBezTo>
                    <a:pt x="32322" y="31592"/>
                    <a:pt x="26747" y="31864"/>
                    <a:pt x="20990" y="38058"/>
                  </a:cubicBezTo>
                  <a:cubicBezTo>
                    <a:pt x="19803" y="39336"/>
                    <a:pt x="18706" y="40755"/>
                    <a:pt x="17881" y="42280"/>
                  </a:cubicBezTo>
                  <a:cubicBezTo>
                    <a:pt x="16421" y="44969"/>
                    <a:pt x="15077" y="47740"/>
                    <a:pt x="13914" y="50561"/>
                  </a:cubicBezTo>
                  <a:cubicBezTo>
                    <a:pt x="10978" y="57670"/>
                    <a:pt x="9056" y="65101"/>
                    <a:pt x="7398" y="72598"/>
                  </a:cubicBezTo>
                  <a:cubicBezTo>
                    <a:pt x="3407" y="90627"/>
                    <a:pt x="1122" y="108870"/>
                    <a:pt x="223" y="127319"/>
                  </a:cubicBezTo>
                  <a:cubicBezTo>
                    <a:pt x="-239" y="136779"/>
                    <a:pt x="17" y="146181"/>
                    <a:pt x="982" y="155575"/>
                  </a:cubicBezTo>
                  <a:cubicBezTo>
                    <a:pt x="1361" y="159278"/>
                    <a:pt x="2186" y="162923"/>
                    <a:pt x="3514" y="166437"/>
                  </a:cubicBezTo>
                  <a:cubicBezTo>
                    <a:pt x="4710" y="169596"/>
                    <a:pt x="6714" y="172095"/>
                    <a:pt x="9386" y="174181"/>
                  </a:cubicBezTo>
                  <a:cubicBezTo>
                    <a:pt x="16198" y="179492"/>
                    <a:pt x="28759" y="177051"/>
                    <a:pt x="31225" y="167146"/>
                  </a:cubicBezTo>
                  <a:cubicBezTo>
                    <a:pt x="32396" y="162453"/>
                    <a:pt x="33304" y="157736"/>
                    <a:pt x="33749" y="152928"/>
                  </a:cubicBezTo>
                  <a:cubicBezTo>
                    <a:pt x="34631" y="143311"/>
                    <a:pt x="34953" y="133662"/>
                    <a:pt x="35184" y="124012"/>
                  </a:cubicBezTo>
                  <a:cubicBezTo>
                    <a:pt x="35398" y="115023"/>
                    <a:pt x="35910" y="106041"/>
                    <a:pt x="36471" y="97060"/>
                  </a:cubicBezTo>
                  <a:cubicBezTo>
                    <a:pt x="36644" y="94231"/>
                    <a:pt x="37353" y="91443"/>
                    <a:pt x="37873" y="88639"/>
                  </a:cubicBezTo>
                  <a:cubicBezTo>
                    <a:pt x="37939" y="88293"/>
                    <a:pt x="38302" y="87913"/>
                    <a:pt x="38631" y="87740"/>
                  </a:cubicBezTo>
                  <a:cubicBezTo>
                    <a:pt x="39324" y="87369"/>
                    <a:pt x="39918" y="87781"/>
                    <a:pt x="40347" y="88276"/>
                  </a:cubicBezTo>
                  <a:cubicBezTo>
                    <a:pt x="41056" y="89109"/>
                    <a:pt x="41790" y="89950"/>
                    <a:pt x="42318" y="90899"/>
                  </a:cubicBezTo>
                  <a:cubicBezTo>
                    <a:pt x="44891" y="95484"/>
                    <a:pt x="47407" y="100103"/>
                    <a:pt x="49922" y="104722"/>
                  </a:cubicBezTo>
                  <a:cubicBezTo>
                    <a:pt x="54846" y="113769"/>
                    <a:pt x="59621" y="122899"/>
                    <a:pt x="64693" y="131855"/>
                  </a:cubicBezTo>
                  <a:cubicBezTo>
                    <a:pt x="68908" y="139303"/>
                    <a:pt x="73592" y="146462"/>
                    <a:pt x="78829" y="153241"/>
                  </a:cubicBezTo>
                  <a:cubicBezTo>
                    <a:pt x="81518" y="156721"/>
                    <a:pt x="84363" y="160070"/>
                    <a:pt x="87745" y="162899"/>
                  </a:cubicBezTo>
                  <a:cubicBezTo>
                    <a:pt x="95456" y="169365"/>
                    <a:pt x="105592" y="169950"/>
                    <a:pt x="114004" y="164466"/>
                  </a:cubicBezTo>
                  <a:cubicBezTo>
                    <a:pt x="117551" y="162156"/>
                    <a:pt x="120396" y="159138"/>
                    <a:pt x="122771" y="155666"/>
                  </a:cubicBezTo>
                  <a:cubicBezTo>
                    <a:pt x="125526" y="151633"/>
                    <a:pt x="127250" y="147146"/>
                    <a:pt x="128536" y="142470"/>
                  </a:cubicBezTo>
                  <a:cubicBezTo>
                    <a:pt x="132108" y="129480"/>
                    <a:pt x="133493" y="116210"/>
                    <a:pt x="133675" y="103691"/>
                  </a:cubicBezTo>
                  <a:cubicBezTo>
                    <a:pt x="133534" y="88680"/>
                    <a:pt x="131835" y="74767"/>
                    <a:pt x="128231" y="61142"/>
                  </a:cubicBezTo>
                  <a:cubicBezTo>
                    <a:pt x="124330" y="46404"/>
                    <a:pt x="118359" y="32590"/>
                    <a:pt x="109114" y="203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4" name="Google Shape;314;p34"/>
            <p:cNvSpPr/>
            <p:nvPr/>
          </p:nvSpPr>
          <p:spPr>
            <a:xfrm>
              <a:off x="5005879" y="4715650"/>
              <a:ext cx="204575" cy="204790"/>
            </a:xfrm>
            <a:custGeom>
              <a:rect b="b" l="l" r="r" t="t"/>
              <a:pathLst>
                <a:path extrusionOk="0" h="204790" w="204575">
                  <a:moveTo>
                    <a:pt x="204412" y="94102"/>
                  </a:moveTo>
                  <a:cubicBezTo>
                    <a:pt x="204288" y="90746"/>
                    <a:pt x="201831" y="88585"/>
                    <a:pt x="198408" y="88255"/>
                  </a:cubicBezTo>
                  <a:cubicBezTo>
                    <a:pt x="196668" y="88090"/>
                    <a:pt x="194903" y="88172"/>
                    <a:pt x="193146" y="88172"/>
                  </a:cubicBezTo>
                  <a:cubicBezTo>
                    <a:pt x="169666" y="88172"/>
                    <a:pt x="146194" y="88181"/>
                    <a:pt x="122713" y="88148"/>
                  </a:cubicBezTo>
                  <a:cubicBezTo>
                    <a:pt x="120552" y="88148"/>
                    <a:pt x="118326" y="88585"/>
                    <a:pt x="116000" y="87546"/>
                  </a:cubicBezTo>
                  <a:cubicBezTo>
                    <a:pt x="115225" y="78902"/>
                    <a:pt x="114449" y="70177"/>
                    <a:pt x="113649" y="61451"/>
                  </a:cubicBezTo>
                  <a:cubicBezTo>
                    <a:pt x="112255" y="46160"/>
                    <a:pt x="110103" y="30968"/>
                    <a:pt x="107447" y="15851"/>
                  </a:cubicBezTo>
                  <a:cubicBezTo>
                    <a:pt x="106837" y="12395"/>
                    <a:pt x="106317" y="8923"/>
                    <a:pt x="105567" y="5500"/>
                  </a:cubicBezTo>
                  <a:cubicBezTo>
                    <a:pt x="104816" y="2094"/>
                    <a:pt x="102977" y="206"/>
                    <a:pt x="99843" y="123"/>
                  </a:cubicBezTo>
                  <a:cubicBezTo>
                    <a:pt x="93270" y="-50"/>
                    <a:pt x="86680" y="-42"/>
                    <a:pt x="80107" y="156"/>
                  </a:cubicBezTo>
                  <a:cubicBezTo>
                    <a:pt x="77237" y="239"/>
                    <a:pt x="75291" y="2556"/>
                    <a:pt x="75249" y="5385"/>
                  </a:cubicBezTo>
                  <a:cubicBezTo>
                    <a:pt x="75233" y="6902"/>
                    <a:pt x="75439" y="8453"/>
                    <a:pt x="75736" y="9954"/>
                  </a:cubicBezTo>
                  <a:cubicBezTo>
                    <a:pt x="80173" y="32568"/>
                    <a:pt x="83266" y="55364"/>
                    <a:pt x="84866" y="78358"/>
                  </a:cubicBezTo>
                  <a:cubicBezTo>
                    <a:pt x="85072" y="81385"/>
                    <a:pt x="85344" y="84403"/>
                    <a:pt x="85583" y="87315"/>
                  </a:cubicBezTo>
                  <a:cubicBezTo>
                    <a:pt x="83241" y="88741"/>
                    <a:pt x="80998" y="88156"/>
                    <a:pt x="78862" y="88164"/>
                  </a:cubicBezTo>
                  <a:cubicBezTo>
                    <a:pt x="56478" y="88205"/>
                    <a:pt x="34103" y="88189"/>
                    <a:pt x="11720" y="88197"/>
                  </a:cubicBezTo>
                  <a:cubicBezTo>
                    <a:pt x="9963" y="88197"/>
                    <a:pt x="8198" y="88115"/>
                    <a:pt x="6458" y="88255"/>
                  </a:cubicBezTo>
                  <a:cubicBezTo>
                    <a:pt x="2680" y="88560"/>
                    <a:pt x="272" y="90746"/>
                    <a:pt x="148" y="94498"/>
                  </a:cubicBezTo>
                  <a:cubicBezTo>
                    <a:pt x="-49" y="100412"/>
                    <a:pt x="-49" y="106350"/>
                    <a:pt x="148" y="112263"/>
                  </a:cubicBezTo>
                  <a:cubicBezTo>
                    <a:pt x="272" y="115966"/>
                    <a:pt x="2730" y="118176"/>
                    <a:pt x="6499" y="118482"/>
                  </a:cubicBezTo>
                  <a:cubicBezTo>
                    <a:pt x="8247" y="118622"/>
                    <a:pt x="10004" y="118539"/>
                    <a:pt x="11761" y="118539"/>
                  </a:cubicBezTo>
                  <a:cubicBezTo>
                    <a:pt x="34359" y="118539"/>
                    <a:pt x="56957" y="118539"/>
                    <a:pt x="79563" y="118539"/>
                  </a:cubicBezTo>
                  <a:cubicBezTo>
                    <a:pt x="81319" y="118539"/>
                    <a:pt x="83076" y="118523"/>
                    <a:pt x="84825" y="118597"/>
                  </a:cubicBezTo>
                  <a:cubicBezTo>
                    <a:pt x="86095" y="118647"/>
                    <a:pt x="86763" y="119414"/>
                    <a:pt x="86821" y="120684"/>
                  </a:cubicBezTo>
                  <a:cubicBezTo>
                    <a:pt x="86845" y="121121"/>
                    <a:pt x="86870" y="121558"/>
                    <a:pt x="86870" y="121995"/>
                  </a:cubicBezTo>
                  <a:cubicBezTo>
                    <a:pt x="87126" y="140651"/>
                    <a:pt x="86540" y="159290"/>
                    <a:pt x="85072" y="177888"/>
                  </a:cubicBezTo>
                  <a:cubicBezTo>
                    <a:pt x="84561" y="184444"/>
                    <a:pt x="83769" y="190985"/>
                    <a:pt x="83357" y="197549"/>
                  </a:cubicBezTo>
                  <a:cubicBezTo>
                    <a:pt x="83084" y="201822"/>
                    <a:pt x="85212" y="204403"/>
                    <a:pt x="89394" y="204593"/>
                  </a:cubicBezTo>
                  <a:cubicBezTo>
                    <a:pt x="95299" y="204865"/>
                    <a:pt x="101245" y="204848"/>
                    <a:pt x="107150" y="204593"/>
                  </a:cubicBezTo>
                  <a:cubicBezTo>
                    <a:pt x="111150" y="204420"/>
                    <a:pt x="112998" y="202382"/>
                    <a:pt x="113575" y="198399"/>
                  </a:cubicBezTo>
                  <a:cubicBezTo>
                    <a:pt x="114012" y="195364"/>
                    <a:pt x="114367" y="192304"/>
                    <a:pt x="114606" y="189244"/>
                  </a:cubicBezTo>
                  <a:cubicBezTo>
                    <a:pt x="116280" y="167801"/>
                    <a:pt x="117319" y="146333"/>
                    <a:pt x="117113" y="124816"/>
                  </a:cubicBezTo>
                  <a:cubicBezTo>
                    <a:pt x="117097" y="123282"/>
                    <a:pt x="117130" y="121748"/>
                    <a:pt x="117187" y="120214"/>
                  </a:cubicBezTo>
                  <a:cubicBezTo>
                    <a:pt x="117229" y="119191"/>
                    <a:pt x="117880" y="118647"/>
                    <a:pt x="118845" y="118597"/>
                  </a:cubicBezTo>
                  <a:cubicBezTo>
                    <a:pt x="120379" y="118523"/>
                    <a:pt x="121913" y="118531"/>
                    <a:pt x="123447" y="118531"/>
                  </a:cubicBezTo>
                  <a:cubicBezTo>
                    <a:pt x="146705" y="118531"/>
                    <a:pt x="169963" y="118531"/>
                    <a:pt x="193220" y="118531"/>
                  </a:cubicBezTo>
                  <a:cubicBezTo>
                    <a:pt x="194977" y="118531"/>
                    <a:pt x="196742" y="118622"/>
                    <a:pt x="198482" y="118440"/>
                  </a:cubicBezTo>
                  <a:cubicBezTo>
                    <a:pt x="201905" y="118077"/>
                    <a:pt x="204305" y="115900"/>
                    <a:pt x="204420" y="112519"/>
                  </a:cubicBezTo>
                  <a:cubicBezTo>
                    <a:pt x="204626" y="106383"/>
                    <a:pt x="204635" y="100230"/>
                    <a:pt x="204404" y="941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5" name="Google Shape;315;p34"/>
            <p:cNvSpPr/>
            <p:nvPr/>
          </p:nvSpPr>
          <p:spPr>
            <a:xfrm>
              <a:off x="4335622" y="4764832"/>
              <a:ext cx="38582" cy="154840"/>
            </a:xfrm>
            <a:custGeom>
              <a:rect b="b" l="l" r="r" t="t"/>
              <a:pathLst>
                <a:path extrusionOk="0" h="154840" w="38582">
                  <a:moveTo>
                    <a:pt x="37524" y="97770"/>
                  </a:moveTo>
                  <a:cubicBezTo>
                    <a:pt x="37087" y="79568"/>
                    <a:pt x="35891" y="61399"/>
                    <a:pt x="34374" y="43263"/>
                  </a:cubicBezTo>
                  <a:cubicBezTo>
                    <a:pt x="33640" y="34537"/>
                    <a:pt x="32683" y="25811"/>
                    <a:pt x="30704" y="17242"/>
                  </a:cubicBezTo>
                  <a:cubicBezTo>
                    <a:pt x="30011" y="14240"/>
                    <a:pt x="29095" y="11304"/>
                    <a:pt x="27677" y="8582"/>
                  </a:cubicBezTo>
                  <a:cubicBezTo>
                    <a:pt x="25912" y="5193"/>
                    <a:pt x="23355" y="2529"/>
                    <a:pt x="19784" y="970"/>
                  </a:cubicBezTo>
                  <a:cubicBezTo>
                    <a:pt x="15603" y="-853"/>
                    <a:pt x="13368" y="-193"/>
                    <a:pt x="10926" y="3683"/>
                  </a:cubicBezTo>
                  <a:cubicBezTo>
                    <a:pt x="8914" y="6875"/>
                    <a:pt x="7850" y="10455"/>
                    <a:pt x="6984" y="14083"/>
                  </a:cubicBezTo>
                  <a:cubicBezTo>
                    <a:pt x="4386" y="24978"/>
                    <a:pt x="2885" y="36071"/>
                    <a:pt x="1928" y="47205"/>
                  </a:cubicBezTo>
                  <a:cubicBezTo>
                    <a:pt x="-191" y="71708"/>
                    <a:pt x="-422" y="96277"/>
                    <a:pt x="551" y="120838"/>
                  </a:cubicBezTo>
                  <a:cubicBezTo>
                    <a:pt x="815" y="127395"/>
                    <a:pt x="1368" y="133968"/>
                    <a:pt x="2918" y="140392"/>
                  </a:cubicBezTo>
                  <a:cubicBezTo>
                    <a:pt x="5434" y="150834"/>
                    <a:pt x="11702" y="153671"/>
                    <a:pt x="19495" y="154677"/>
                  </a:cubicBezTo>
                  <a:cubicBezTo>
                    <a:pt x="21434" y="154924"/>
                    <a:pt x="23454" y="154867"/>
                    <a:pt x="25401" y="154669"/>
                  </a:cubicBezTo>
                  <a:cubicBezTo>
                    <a:pt x="30902" y="154100"/>
                    <a:pt x="35545" y="152211"/>
                    <a:pt x="37491" y="143733"/>
                  </a:cubicBezTo>
                  <a:cubicBezTo>
                    <a:pt x="38539" y="139188"/>
                    <a:pt x="38662" y="134594"/>
                    <a:pt x="38547" y="129992"/>
                  </a:cubicBezTo>
                  <a:cubicBezTo>
                    <a:pt x="38291" y="119246"/>
                    <a:pt x="37871" y="108508"/>
                    <a:pt x="37524" y="977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6" name="Google Shape;316;p34"/>
            <p:cNvSpPr/>
            <p:nvPr/>
          </p:nvSpPr>
          <p:spPr>
            <a:xfrm>
              <a:off x="4298923" y="4620052"/>
              <a:ext cx="151950" cy="127008"/>
            </a:xfrm>
            <a:custGeom>
              <a:rect b="b" l="l" r="r" t="t"/>
              <a:pathLst>
                <a:path extrusionOk="0" h="127008" w="151950">
                  <a:moveTo>
                    <a:pt x="144104" y="25973"/>
                  </a:moveTo>
                  <a:cubicBezTo>
                    <a:pt x="139419" y="21099"/>
                    <a:pt x="133745" y="17932"/>
                    <a:pt x="127197" y="16455"/>
                  </a:cubicBezTo>
                  <a:cubicBezTo>
                    <a:pt x="124096" y="15754"/>
                    <a:pt x="121687" y="14501"/>
                    <a:pt x="119518" y="12002"/>
                  </a:cubicBezTo>
                  <a:cubicBezTo>
                    <a:pt x="115287" y="7111"/>
                    <a:pt x="109729" y="4002"/>
                    <a:pt x="103535" y="2113"/>
                  </a:cubicBezTo>
                  <a:cubicBezTo>
                    <a:pt x="94727" y="-576"/>
                    <a:pt x="85687" y="-468"/>
                    <a:pt x="76838" y="1148"/>
                  </a:cubicBezTo>
                  <a:cubicBezTo>
                    <a:pt x="50389" y="5998"/>
                    <a:pt x="28714" y="19152"/>
                    <a:pt x="11791" y="40035"/>
                  </a:cubicBezTo>
                  <a:cubicBezTo>
                    <a:pt x="7486" y="45346"/>
                    <a:pt x="4220" y="51301"/>
                    <a:pt x="2166" y="57849"/>
                  </a:cubicBezTo>
                  <a:cubicBezTo>
                    <a:pt x="-1587" y="69791"/>
                    <a:pt x="-630" y="81321"/>
                    <a:pt x="6347" y="91820"/>
                  </a:cubicBezTo>
                  <a:cubicBezTo>
                    <a:pt x="9737" y="96925"/>
                    <a:pt x="12467" y="101890"/>
                    <a:pt x="11560" y="108224"/>
                  </a:cubicBezTo>
                  <a:cubicBezTo>
                    <a:pt x="11436" y="109065"/>
                    <a:pt x="11675" y="109964"/>
                    <a:pt x="11766" y="110839"/>
                  </a:cubicBezTo>
                  <a:cubicBezTo>
                    <a:pt x="12302" y="116051"/>
                    <a:pt x="14463" y="120521"/>
                    <a:pt x="18174" y="124175"/>
                  </a:cubicBezTo>
                  <a:cubicBezTo>
                    <a:pt x="22100" y="128043"/>
                    <a:pt x="25721" y="127935"/>
                    <a:pt x="29547" y="123952"/>
                  </a:cubicBezTo>
                  <a:cubicBezTo>
                    <a:pt x="30446" y="123012"/>
                    <a:pt x="31180" y="121898"/>
                    <a:pt x="31873" y="120793"/>
                  </a:cubicBezTo>
                  <a:cubicBezTo>
                    <a:pt x="32574" y="119688"/>
                    <a:pt x="33118" y="118484"/>
                    <a:pt x="33770" y="117338"/>
                  </a:cubicBezTo>
                  <a:cubicBezTo>
                    <a:pt x="35461" y="114377"/>
                    <a:pt x="35461" y="114426"/>
                    <a:pt x="38751" y="115375"/>
                  </a:cubicBezTo>
                  <a:cubicBezTo>
                    <a:pt x="45308" y="117263"/>
                    <a:pt x="52005" y="118245"/>
                    <a:pt x="57110" y="118303"/>
                  </a:cubicBezTo>
                  <a:cubicBezTo>
                    <a:pt x="68821" y="118220"/>
                    <a:pt x="78347" y="115820"/>
                    <a:pt x="87568" y="112208"/>
                  </a:cubicBezTo>
                  <a:cubicBezTo>
                    <a:pt x="107955" y="104216"/>
                    <a:pt x="124937" y="91325"/>
                    <a:pt x="139576" y="75259"/>
                  </a:cubicBezTo>
                  <a:cubicBezTo>
                    <a:pt x="145102" y="69197"/>
                    <a:pt x="149028" y="62088"/>
                    <a:pt x="150891" y="54031"/>
                  </a:cubicBezTo>
                  <a:cubicBezTo>
                    <a:pt x="153300" y="43589"/>
                    <a:pt x="151832" y="34014"/>
                    <a:pt x="144104" y="25981"/>
                  </a:cubicBezTo>
                  <a:close/>
                  <a:moveTo>
                    <a:pt x="25795" y="73775"/>
                  </a:moveTo>
                  <a:cubicBezTo>
                    <a:pt x="25094" y="74822"/>
                    <a:pt x="24640" y="76175"/>
                    <a:pt x="22875" y="76513"/>
                  </a:cubicBezTo>
                  <a:cubicBezTo>
                    <a:pt x="19997" y="72200"/>
                    <a:pt x="20310" y="67556"/>
                    <a:pt x="21811" y="62896"/>
                  </a:cubicBezTo>
                  <a:cubicBezTo>
                    <a:pt x="22751" y="59977"/>
                    <a:pt x="24335" y="57321"/>
                    <a:pt x="26207" y="54880"/>
                  </a:cubicBezTo>
                  <a:cubicBezTo>
                    <a:pt x="33300" y="45626"/>
                    <a:pt x="42405" y="39037"/>
                    <a:pt x="53102" y="34534"/>
                  </a:cubicBezTo>
                  <a:cubicBezTo>
                    <a:pt x="54545" y="33923"/>
                    <a:pt x="55997" y="33585"/>
                    <a:pt x="57547" y="33585"/>
                  </a:cubicBezTo>
                  <a:cubicBezTo>
                    <a:pt x="57547" y="33585"/>
                    <a:pt x="57547" y="33585"/>
                    <a:pt x="57547" y="33585"/>
                  </a:cubicBezTo>
                  <a:cubicBezTo>
                    <a:pt x="57547" y="33585"/>
                    <a:pt x="57547" y="33585"/>
                    <a:pt x="57547" y="33585"/>
                  </a:cubicBezTo>
                  <a:cubicBezTo>
                    <a:pt x="59123" y="33998"/>
                    <a:pt x="60698" y="33948"/>
                    <a:pt x="62281" y="33626"/>
                  </a:cubicBezTo>
                  <a:cubicBezTo>
                    <a:pt x="62273" y="33643"/>
                    <a:pt x="62265" y="33668"/>
                    <a:pt x="62257" y="33684"/>
                  </a:cubicBezTo>
                  <a:cubicBezTo>
                    <a:pt x="61556" y="34459"/>
                    <a:pt x="60920" y="35309"/>
                    <a:pt x="60137" y="35985"/>
                  </a:cubicBezTo>
                  <a:cubicBezTo>
                    <a:pt x="47114" y="47152"/>
                    <a:pt x="35395" y="59490"/>
                    <a:pt x="25803" y="73767"/>
                  </a:cubicBezTo>
                  <a:close/>
                  <a:moveTo>
                    <a:pt x="128524" y="57973"/>
                  </a:moveTo>
                  <a:cubicBezTo>
                    <a:pt x="126421" y="61890"/>
                    <a:pt x="123634" y="65255"/>
                    <a:pt x="120343" y="68191"/>
                  </a:cubicBezTo>
                  <a:cubicBezTo>
                    <a:pt x="107741" y="79424"/>
                    <a:pt x="93019" y="86237"/>
                    <a:pt x="76409" y="89008"/>
                  </a:cubicBezTo>
                  <a:cubicBezTo>
                    <a:pt x="69679" y="90129"/>
                    <a:pt x="62892" y="90426"/>
                    <a:pt x="56079" y="90088"/>
                  </a:cubicBezTo>
                  <a:cubicBezTo>
                    <a:pt x="54149" y="89997"/>
                    <a:pt x="52120" y="90146"/>
                    <a:pt x="50141" y="88373"/>
                  </a:cubicBezTo>
                  <a:cubicBezTo>
                    <a:pt x="53151" y="84101"/>
                    <a:pt x="56137" y="79804"/>
                    <a:pt x="59477" y="75787"/>
                  </a:cubicBezTo>
                  <a:cubicBezTo>
                    <a:pt x="70067" y="63053"/>
                    <a:pt x="82356" y="52191"/>
                    <a:pt x="96162" y="43053"/>
                  </a:cubicBezTo>
                  <a:cubicBezTo>
                    <a:pt x="101712" y="39375"/>
                    <a:pt x="107840" y="37140"/>
                    <a:pt x="114298" y="35622"/>
                  </a:cubicBezTo>
                  <a:cubicBezTo>
                    <a:pt x="118735" y="34583"/>
                    <a:pt x="122562" y="35870"/>
                    <a:pt x="126100" y="38270"/>
                  </a:cubicBezTo>
                  <a:cubicBezTo>
                    <a:pt x="128962" y="40208"/>
                    <a:pt x="130520" y="43045"/>
                    <a:pt x="130825" y="46542"/>
                  </a:cubicBezTo>
                  <a:cubicBezTo>
                    <a:pt x="131188" y="50583"/>
                    <a:pt x="130454" y="54369"/>
                    <a:pt x="128524" y="579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17" name="Google Shape;317;p34"/>
          <p:cNvSpPr txBox="1"/>
          <p:nvPr/>
        </p:nvSpPr>
        <p:spPr>
          <a:xfrm>
            <a:off x="3337425" y="2257350"/>
            <a:ext cx="8703600" cy="3455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rPr b="1" lang="en-IN" sz="1700">
                <a:solidFill>
                  <a:schemeClr val="lt1"/>
                </a:solidFill>
                <a:latin typeface="Open Sans"/>
                <a:ea typeface="Open Sans"/>
                <a:cs typeface="Open Sans"/>
                <a:sym typeface="Open Sans"/>
              </a:rPr>
              <a:t>Critical Reception &amp; Box Office: </a:t>
            </a:r>
            <a:r>
              <a:rPr lang="en-IN" sz="1700">
                <a:solidFill>
                  <a:schemeClr val="lt1"/>
                </a:solidFill>
                <a:latin typeface="Open Sans"/>
                <a:ea typeface="Open Sans"/>
                <a:cs typeface="Open Sans"/>
                <a:sym typeface="Open Sans"/>
              </a:rPr>
              <a:t>✔️</a:t>
            </a:r>
            <a:r>
              <a:rPr lang="en-IN" sz="1700">
                <a:solidFill>
                  <a:schemeClr val="accent6"/>
                </a:solidFill>
                <a:latin typeface="Open Sans"/>
                <a:ea typeface="Open Sans"/>
                <a:cs typeface="Open Sans"/>
                <a:sym typeface="Open Sans"/>
              </a:rPr>
              <a:t> </a:t>
            </a:r>
            <a:r>
              <a:rPr lang="en-IN" sz="1700">
                <a:solidFill>
                  <a:schemeClr val="lt1"/>
                </a:solidFill>
                <a:latin typeface="Open Sans"/>
                <a:ea typeface="Open Sans"/>
                <a:cs typeface="Open Sans"/>
                <a:sym typeface="Open Sans"/>
              </a:rPr>
              <a:t>Higher critical scores often lead to box office success, suggesting that critical acclaim influences financial outcomes.</a:t>
            </a:r>
            <a:endParaRPr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rPr b="1" lang="en-IN" sz="1700">
                <a:solidFill>
                  <a:schemeClr val="lt1"/>
                </a:solidFill>
                <a:latin typeface="Open Sans"/>
                <a:ea typeface="Open Sans"/>
                <a:cs typeface="Open Sans"/>
                <a:sym typeface="Open Sans"/>
              </a:rPr>
              <a:t>Running Time &amp; Popularity</a:t>
            </a:r>
            <a:r>
              <a:rPr lang="en-IN" sz="1700">
                <a:solidFill>
                  <a:schemeClr val="lt1"/>
                </a:solidFill>
                <a:latin typeface="Open Sans"/>
                <a:ea typeface="Open Sans"/>
                <a:cs typeface="Open Sans"/>
                <a:sym typeface="Open Sans"/>
              </a:rPr>
              <a:t>:</a:t>
            </a:r>
            <a:r>
              <a:rPr lang="en-IN" sz="1700">
                <a:solidFill>
                  <a:schemeClr val="accent6"/>
                </a:solidFill>
                <a:latin typeface="Open Sans"/>
                <a:ea typeface="Open Sans"/>
                <a:cs typeface="Open Sans"/>
                <a:sym typeface="Open Sans"/>
              </a:rPr>
              <a:t> ✖</a:t>
            </a:r>
            <a:r>
              <a:rPr lang="en-IN" sz="1700">
                <a:solidFill>
                  <a:schemeClr val="lt1"/>
                </a:solidFill>
                <a:latin typeface="Open Sans"/>
                <a:ea typeface="Open Sans"/>
                <a:cs typeface="Open Sans"/>
                <a:sym typeface="Open Sans"/>
              </a:rPr>
              <a:t> Weak correlation between popularity and running time; length of the movie does not affect popularity.</a:t>
            </a:r>
            <a:endParaRPr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b="1"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b="1" sz="1700">
              <a:solidFill>
                <a:schemeClr val="lt1"/>
              </a:solidFill>
              <a:latin typeface="Open Sans"/>
              <a:ea typeface="Open Sans"/>
              <a:cs typeface="Open Sans"/>
              <a:sym typeface="Open Sans"/>
            </a:endParaRPr>
          </a:p>
          <a:p>
            <a:pPr indent="0" lvl="0" marL="0" rtl="0" algn="l">
              <a:lnSpc>
                <a:spcPct val="115000"/>
              </a:lnSpc>
              <a:spcBef>
                <a:spcPts val="0"/>
              </a:spcBef>
              <a:spcAft>
                <a:spcPts val="0"/>
              </a:spcAft>
              <a:buNone/>
            </a:pPr>
            <a:r>
              <a:rPr b="1" lang="en-IN" sz="1700">
                <a:solidFill>
                  <a:schemeClr val="lt1"/>
                </a:solidFill>
                <a:latin typeface="Open Sans"/>
                <a:ea typeface="Open Sans"/>
                <a:cs typeface="Open Sans"/>
                <a:sym typeface="Open Sans"/>
              </a:rPr>
              <a:t>Impact of Source Material: </a:t>
            </a:r>
            <a:r>
              <a:rPr lang="en-IN" sz="1700">
                <a:solidFill>
                  <a:schemeClr val="lt1"/>
                </a:solidFill>
                <a:latin typeface="Open Sans"/>
                <a:ea typeface="Open Sans"/>
                <a:cs typeface="Open Sans"/>
                <a:sym typeface="Open Sans"/>
              </a:rPr>
              <a:t>✔️ Movies based on books tend to have higher IMDb ratings, indicating that existing fanbases boost popularity.</a:t>
            </a:r>
            <a:endParaRPr sz="1700">
              <a:solidFill>
                <a:schemeClr val="lt1"/>
              </a:solidFill>
              <a:latin typeface="Open Sans"/>
              <a:ea typeface="Open Sans"/>
              <a:cs typeface="Open Sans"/>
              <a:sym typeface="Open Sans"/>
            </a:endParaRPr>
          </a:p>
        </p:txBody>
      </p:sp>
      <p:pic>
        <p:nvPicPr>
          <p:cNvPr descr="A group of people posing for a photo&#10;&#10;Description automatically generated with medium confidence" id="318" name="Google Shape;318;p34"/>
          <p:cNvPicPr preferRelativeResize="0"/>
          <p:nvPr>
            <p:ph idx="2" type="pic"/>
          </p:nvPr>
        </p:nvPicPr>
        <p:blipFill rotWithShape="1">
          <a:blip r:embed="rId3">
            <a:alphaModFix/>
          </a:blip>
          <a:srcRect b="0" l="0" r="0" t="0"/>
          <a:stretch/>
        </p:blipFill>
        <p:spPr>
          <a:xfrm>
            <a:off x="115350" y="0"/>
            <a:ext cx="2852924" cy="2931500"/>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5"/>
          <p:cNvSpPr txBox="1"/>
          <p:nvPr/>
        </p:nvSpPr>
        <p:spPr>
          <a:xfrm>
            <a:off x="6095988" y="2537100"/>
            <a:ext cx="4221000" cy="831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l">
              <a:spcBef>
                <a:spcPts val="0"/>
              </a:spcBef>
              <a:spcAft>
                <a:spcPts val="0"/>
              </a:spcAft>
              <a:buNone/>
            </a:pPr>
            <a:r>
              <a:rPr lang="en-IN" sz="4800">
                <a:solidFill>
                  <a:schemeClr val="lt1"/>
                </a:solidFill>
                <a:latin typeface="Roboto Serif ExtraBold"/>
                <a:ea typeface="Roboto Serif ExtraBold"/>
                <a:cs typeface="Roboto Serif ExtraBold"/>
                <a:sym typeface="Roboto Serif ExtraBold"/>
              </a:rPr>
              <a:t>THANK YOU</a:t>
            </a:r>
            <a:endParaRPr sz="200"/>
          </a:p>
        </p:txBody>
      </p:sp>
      <p:grpSp>
        <p:nvGrpSpPr>
          <p:cNvPr id="324" name="Google Shape;324;p35"/>
          <p:cNvGrpSpPr/>
          <p:nvPr/>
        </p:nvGrpSpPr>
        <p:grpSpPr>
          <a:xfrm>
            <a:off x="7200153" y="3523407"/>
            <a:ext cx="1710871" cy="1710871"/>
            <a:chOff x="1411514" y="2642608"/>
            <a:chExt cx="1710871" cy="1710871"/>
          </a:xfrm>
        </p:grpSpPr>
        <p:sp>
          <p:nvSpPr>
            <p:cNvPr id="325" name="Google Shape;325;p35"/>
            <p:cNvSpPr/>
            <p:nvPr/>
          </p:nvSpPr>
          <p:spPr>
            <a:xfrm>
              <a:off x="1411514" y="2642608"/>
              <a:ext cx="1710871" cy="1710871"/>
            </a:xfrm>
            <a:custGeom>
              <a:rect b="b" l="l" r="r" t="t"/>
              <a:pathLst>
                <a:path extrusionOk="0" h="1710871" w="1710871">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cap="flat" cmpd="sng" w="12700">
              <a:solidFill>
                <a:srgbClr val="B460C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6" name="Google Shape;326;p35"/>
            <p:cNvSpPr/>
            <p:nvPr/>
          </p:nvSpPr>
          <p:spPr>
            <a:xfrm>
              <a:off x="1491826" y="2722920"/>
              <a:ext cx="1550246" cy="1550246"/>
            </a:xfrm>
            <a:custGeom>
              <a:rect b="b" l="l" r="r" t="t"/>
              <a:pathLst>
                <a:path extrusionOk="0" h="1550246" w="1550246">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B460CE"/>
                </a:gs>
                <a:gs pos="100000">
                  <a:srgbClr val="833897"/>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picture containing text, person&#10;&#10;Description automatically generated" id="327" name="Google Shape;327;p35"/>
          <p:cNvPicPr preferRelativeResize="0"/>
          <p:nvPr>
            <p:ph idx="2" type="pic"/>
          </p:nvPr>
        </p:nvPicPr>
        <p:blipFill rotWithShape="1">
          <a:blip r:embed="rId3">
            <a:alphaModFix/>
          </a:blip>
          <a:srcRect b="0" l="0" r="0" t="0"/>
          <a:stretch/>
        </p:blipFill>
        <p:spPr>
          <a:xfrm>
            <a:off x="7280465" y="3603720"/>
            <a:ext cx="1550247" cy="1550247"/>
          </a:xfrm>
          <a:prstGeom prst="rect">
            <a:avLst/>
          </a:prstGeom>
          <a:noFill/>
          <a:ln>
            <a:noFill/>
          </a:ln>
        </p:spPr>
      </p:pic>
      <p:grpSp>
        <p:nvGrpSpPr>
          <p:cNvPr id="328" name="Google Shape;328;p35"/>
          <p:cNvGrpSpPr/>
          <p:nvPr/>
        </p:nvGrpSpPr>
        <p:grpSpPr>
          <a:xfrm>
            <a:off x="3416423" y="3603714"/>
            <a:ext cx="1710871" cy="1710871"/>
            <a:chOff x="1411514" y="2642608"/>
            <a:chExt cx="1710871" cy="1710871"/>
          </a:xfrm>
        </p:grpSpPr>
        <p:sp>
          <p:nvSpPr>
            <p:cNvPr id="329" name="Google Shape;329;p35"/>
            <p:cNvSpPr/>
            <p:nvPr/>
          </p:nvSpPr>
          <p:spPr>
            <a:xfrm>
              <a:off x="1411514" y="2642608"/>
              <a:ext cx="1710871" cy="1710871"/>
            </a:xfrm>
            <a:custGeom>
              <a:rect b="b" l="l" r="r" t="t"/>
              <a:pathLst>
                <a:path extrusionOk="0" h="1710871" w="1710871">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cap="flat" cmpd="sng" w="12700">
              <a:solidFill>
                <a:srgbClr val="348C4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0" name="Google Shape;330;p35"/>
            <p:cNvSpPr/>
            <p:nvPr/>
          </p:nvSpPr>
          <p:spPr>
            <a:xfrm>
              <a:off x="1491826" y="2722920"/>
              <a:ext cx="1550246" cy="1550246"/>
            </a:xfrm>
            <a:custGeom>
              <a:rect b="b" l="l" r="r" t="t"/>
              <a:pathLst>
                <a:path extrusionOk="0" h="1550246" w="1550246">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B460CE"/>
                </a:gs>
                <a:gs pos="100000">
                  <a:srgbClr val="833897"/>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group of people posing for a photo&#10;&#10;Description automatically generated with medium confidence" id="331" name="Google Shape;331;p35"/>
          <p:cNvPicPr preferRelativeResize="0"/>
          <p:nvPr>
            <p:ph idx="3" type="pic"/>
          </p:nvPr>
        </p:nvPicPr>
        <p:blipFill rotWithShape="1">
          <a:blip r:embed="rId4">
            <a:alphaModFix/>
          </a:blip>
          <a:srcRect b="0" l="0" r="0" t="0"/>
          <a:stretch/>
        </p:blipFill>
        <p:spPr>
          <a:xfrm>
            <a:off x="3501506" y="3684027"/>
            <a:ext cx="1550247" cy="1550247"/>
          </a:xfrm>
          <a:prstGeom prst="rect">
            <a:avLst/>
          </a:prstGeom>
          <a:noFill/>
          <a:ln>
            <a:noFill/>
          </a:ln>
        </p:spPr>
      </p:pic>
      <p:sp>
        <p:nvSpPr>
          <p:cNvPr id="332" name="Google Shape;332;p35"/>
          <p:cNvSpPr/>
          <p:nvPr/>
        </p:nvSpPr>
        <p:spPr>
          <a:xfrm>
            <a:off x="2703350" y="5550200"/>
            <a:ext cx="8517000" cy="688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2500">
                <a:solidFill>
                  <a:schemeClr val="lt1"/>
                </a:solidFill>
                <a:latin typeface="Roboto Serif"/>
                <a:ea typeface="Roboto Serif"/>
                <a:cs typeface="Roboto Serif"/>
                <a:sym typeface="Roboto Serif"/>
              </a:rPr>
              <a:t>Johana  -  Loredane  -  Maïlys  -  Nicole             </a:t>
            </a:r>
            <a:endParaRPr b="1" i="0" sz="2500" u="none" cap="none" strike="noStrike">
              <a:solidFill>
                <a:schemeClr val="lt1"/>
              </a:solidFill>
              <a:latin typeface="Roboto Serif"/>
              <a:ea typeface="Roboto Serif"/>
              <a:cs typeface="Roboto Serif"/>
              <a:sym typeface="Roboto Serif"/>
            </a:endParaRPr>
          </a:p>
        </p:txBody>
      </p:sp>
      <p:grpSp>
        <p:nvGrpSpPr>
          <p:cNvPr id="333" name="Google Shape;333;p35"/>
          <p:cNvGrpSpPr/>
          <p:nvPr/>
        </p:nvGrpSpPr>
        <p:grpSpPr>
          <a:xfrm>
            <a:off x="9117011" y="3603714"/>
            <a:ext cx="1710871" cy="1710871"/>
            <a:chOff x="1411514" y="2642608"/>
            <a:chExt cx="1710871" cy="1710871"/>
          </a:xfrm>
        </p:grpSpPr>
        <p:sp>
          <p:nvSpPr>
            <p:cNvPr id="334" name="Google Shape;334;p35"/>
            <p:cNvSpPr/>
            <p:nvPr/>
          </p:nvSpPr>
          <p:spPr>
            <a:xfrm>
              <a:off x="1411514" y="2642608"/>
              <a:ext cx="1710871" cy="1710871"/>
            </a:xfrm>
            <a:custGeom>
              <a:rect b="b" l="l" r="r" t="t"/>
              <a:pathLst>
                <a:path extrusionOk="0" h="1710871" w="1710871">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cap="flat" cmpd="sng" w="12700">
              <a:solidFill>
                <a:srgbClr val="0662AF"/>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5" name="Google Shape;335;p35"/>
            <p:cNvSpPr/>
            <p:nvPr/>
          </p:nvSpPr>
          <p:spPr>
            <a:xfrm>
              <a:off x="1491826" y="2722920"/>
              <a:ext cx="1550246" cy="1550246"/>
            </a:xfrm>
            <a:custGeom>
              <a:rect b="b" l="l" r="r" t="t"/>
              <a:pathLst>
                <a:path extrusionOk="0" h="1550246" w="1550246">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B460CE"/>
                </a:gs>
                <a:gs pos="100000">
                  <a:srgbClr val="833897"/>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picture containing text, outdoor&#10;&#10;Description automatically generated" id="336" name="Google Shape;336;p35"/>
          <p:cNvPicPr preferRelativeResize="0"/>
          <p:nvPr>
            <p:ph idx="4" type="pic"/>
          </p:nvPr>
        </p:nvPicPr>
        <p:blipFill rotWithShape="1">
          <a:blip r:embed="rId5">
            <a:alphaModFix/>
          </a:blip>
          <a:srcRect b="49" l="0" r="0" t="49"/>
          <a:stretch/>
        </p:blipFill>
        <p:spPr>
          <a:xfrm>
            <a:off x="9197324" y="3684026"/>
            <a:ext cx="1550247" cy="1550247"/>
          </a:xfrm>
          <a:prstGeom prst="rect">
            <a:avLst/>
          </a:prstGeom>
          <a:noFill/>
          <a:ln>
            <a:noFill/>
          </a:ln>
        </p:spPr>
      </p:pic>
      <p:grpSp>
        <p:nvGrpSpPr>
          <p:cNvPr id="337" name="Google Shape;337;p35"/>
          <p:cNvGrpSpPr/>
          <p:nvPr/>
        </p:nvGrpSpPr>
        <p:grpSpPr>
          <a:xfrm>
            <a:off x="5308292" y="3603714"/>
            <a:ext cx="1710871" cy="1710871"/>
            <a:chOff x="1411514" y="2642608"/>
            <a:chExt cx="1710871" cy="1710871"/>
          </a:xfrm>
        </p:grpSpPr>
        <p:sp>
          <p:nvSpPr>
            <p:cNvPr id="338" name="Google Shape;338;p35"/>
            <p:cNvSpPr/>
            <p:nvPr/>
          </p:nvSpPr>
          <p:spPr>
            <a:xfrm>
              <a:off x="1411514" y="2642608"/>
              <a:ext cx="1710871" cy="1710871"/>
            </a:xfrm>
            <a:custGeom>
              <a:rect b="b" l="l" r="r" t="t"/>
              <a:pathLst>
                <a:path extrusionOk="0" h="1710871" w="1710871">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cap="flat" cmpd="sng" w="12700">
              <a:solidFill>
                <a:srgbClr val="B460C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9" name="Google Shape;339;p35"/>
            <p:cNvSpPr/>
            <p:nvPr/>
          </p:nvSpPr>
          <p:spPr>
            <a:xfrm>
              <a:off x="1491826" y="2722920"/>
              <a:ext cx="1550246" cy="1550246"/>
            </a:xfrm>
            <a:custGeom>
              <a:rect b="b" l="l" r="r" t="t"/>
              <a:pathLst>
                <a:path extrusionOk="0" h="1550246" w="1550246">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B460CE"/>
                </a:gs>
                <a:gs pos="100000">
                  <a:srgbClr val="833897"/>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40" name="Google Shape;340;p35"/>
          <p:cNvGrpSpPr/>
          <p:nvPr/>
        </p:nvGrpSpPr>
        <p:grpSpPr>
          <a:xfrm>
            <a:off x="7" y="364185"/>
            <a:ext cx="2862399" cy="1554803"/>
            <a:chOff x="3871633" y="4322824"/>
            <a:chExt cx="1338821" cy="727223"/>
          </a:xfrm>
        </p:grpSpPr>
        <p:sp>
          <p:nvSpPr>
            <p:cNvPr id="341" name="Google Shape;341;p35"/>
            <p:cNvSpPr/>
            <p:nvPr/>
          </p:nvSpPr>
          <p:spPr>
            <a:xfrm>
              <a:off x="3871633" y="4590878"/>
              <a:ext cx="449003" cy="369068"/>
            </a:xfrm>
            <a:custGeom>
              <a:rect b="b" l="l" r="r" t="t"/>
              <a:pathLst>
                <a:path extrusionOk="0" h="369068" w="449003">
                  <a:moveTo>
                    <a:pt x="411386" y="144771"/>
                  </a:moveTo>
                  <a:cubicBezTo>
                    <a:pt x="387328" y="115130"/>
                    <a:pt x="358157" y="91345"/>
                    <a:pt x="326190" y="70998"/>
                  </a:cubicBezTo>
                  <a:cubicBezTo>
                    <a:pt x="282231" y="43015"/>
                    <a:pt x="234520" y="23493"/>
                    <a:pt x="184071" y="10652"/>
                  </a:cubicBezTo>
                  <a:cubicBezTo>
                    <a:pt x="160425" y="4631"/>
                    <a:pt x="136393" y="1027"/>
                    <a:pt x="111980" y="145"/>
                  </a:cubicBezTo>
                  <a:cubicBezTo>
                    <a:pt x="98133" y="-358"/>
                    <a:pt x="84360" y="475"/>
                    <a:pt x="70628" y="2256"/>
                  </a:cubicBezTo>
                  <a:cubicBezTo>
                    <a:pt x="57358" y="3980"/>
                    <a:pt x="44244" y="6454"/>
                    <a:pt x="31362" y="10149"/>
                  </a:cubicBezTo>
                  <a:cubicBezTo>
                    <a:pt x="27552" y="11238"/>
                    <a:pt x="23857" y="12631"/>
                    <a:pt x="20409" y="14537"/>
                  </a:cubicBezTo>
                  <a:cubicBezTo>
                    <a:pt x="10059" y="20252"/>
                    <a:pt x="3560" y="29068"/>
                    <a:pt x="583" y="40384"/>
                  </a:cubicBezTo>
                  <a:cubicBezTo>
                    <a:pt x="-1174" y="47056"/>
                    <a:pt x="1028" y="51196"/>
                    <a:pt x="7387" y="53250"/>
                  </a:cubicBezTo>
                  <a:cubicBezTo>
                    <a:pt x="15403" y="55839"/>
                    <a:pt x="23675" y="56738"/>
                    <a:pt x="32046" y="54998"/>
                  </a:cubicBezTo>
                  <a:cubicBezTo>
                    <a:pt x="33308" y="54734"/>
                    <a:pt x="34570" y="54223"/>
                    <a:pt x="35683" y="53571"/>
                  </a:cubicBezTo>
                  <a:cubicBezTo>
                    <a:pt x="37943" y="52252"/>
                    <a:pt x="38587" y="49563"/>
                    <a:pt x="37267" y="47279"/>
                  </a:cubicBezTo>
                  <a:cubicBezTo>
                    <a:pt x="36121" y="45308"/>
                    <a:pt x="34372" y="44013"/>
                    <a:pt x="32244" y="43237"/>
                  </a:cubicBezTo>
                  <a:cubicBezTo>
                    <a:pt x="29754" y="42330"/>
                    <a:pt x="27172" y="41943"/>
                    <a:pt x="24525" y="41736"/>
                  </a:cubicBezTo>
                  <a:cubicBezTo>
                    <a:pt x="20343" y="41407"/>
                    <a:pt x="20352" y="41332"/>
                    <a:pt x="16846" y="39353"/>
                  </a:cubicBezTo>
                  <a:cubicBezTo>
                    <a:pt x="18405" y="37514"/>
                    <a:pt x="20665" y="37308"/>
                    <a:pt x="22686" y="36656"/>
                  </a:cubicBezTo>
                  <a:cubicBezTo>
                    <a:pt x="32780" y="33398"/>
                    <a:pt x="43246" y="32178"/>
                    <a:pt x="53745" y="31501"/>
                  </a:cubicBezTo>
                  <a:cubicBezTo>
                    <a:pt x="83881" y="29580"/>
                    <a:pt x="113819" y="31642"/>
                    <a:pt x="143510" y="36936"/>
                  </a:cubicBezTo>
                  <a:cubicBezTo>
                    <a:pt x="170743" y="41794"/>
                    <a:pt x="197250" y="49357"/>
                    <a:pt x="223155" y="59048"/>
                  </a:cubicBezTo>
                  <a:cubicBezTo>
                    <a:pt x="259477" y="72623"/>
                    <a:pt x="293605" y="90305"/>
                    <a:pt x="324937" y="113225"/>
                  </a:cubicBezTo>
                  <a:cubicBezTo>
                    <a:pt x="342883" y="126355"/>
                    <a:pt x="359460" y="141002"/>
                    <a:pt x="373522" y="158330"/>
                  </a:cubicBezTo>
                  <a:cubicBezTo>
                    <a:pt x="385629" y="173250"/>
                    <a:pt x="395477" y="189497"/>
                    <a:pt x="401852" y="207699"/>
                  </a:cubicBezTo>
                  <a:cubicBezTo>
                    <a:pt x="407732" y="224499"/>
                    <a:pt x="407435" y="241274"/>
                    <a:pt x="401167" y="257909"/>
                  </a:cubicBezTo>
                  <a:cubicBezTo>
                    <a:pt x="395716" y="272359"/>
                    <a:pt x="386042" y="283435"/>
                    <a:pt x="373456" y="292128"/>
                  </a:cubicBezTo>
                  <a:cubicBezTo>
                    <a:pt x="361646" y="300284"/>
                    <a:pt x="348796" y="306272"/>
                    <a:pt x="335097" y="310511"/>
                  </a:cubicBezTo>
                  <a:cubicBezTo>
                    <a:pt x="320367" y="315064"/>
                    <a:pt x="305266" y="317513"/>
                    <a:pt x="289926" y="318791"/>
                  </a:cubicBezTo>
                  <a:cubicBezTo>
                    <a:pt x="270396" y="320416"/>
                    <a:pt x="250916" y="320152"/>
                    <a:pt x="231460" y="317934"/>
                  </a:cubicBezTo>
                  <a:cubicBezTo>
                    <a:pt x="226240" y="317340"/>
                    <a:pt x="221077" y="316251"/>
                    <a:pt x="215889" y="315361"/>
                  </a:cubicBezTo>
                  <a:cubicBezTo>
                    <a:pt x="214166" y="315064"/>
                    <a:pt x="213209" y="314066"/>
                    <a:pt x="213242" y="312202"/>
                  </a:cubicBezTo>
                  <a:cubicBezTo>
                    <a:pt x="213275" y="310445"/>
                    <a:pt x="213168" y="308697"/>
                    <a:pt x="213143" y="306940"/>
                  </a:cubicBezTo>
                  <a:cubicBezTo>
                    <a:pt x="212871" y="292020"/>
                    <a:pt x="212615" y="277109"/>
                    <a:pt x="212326" y="262190"/>
                  </a:cubicBezTo>
                  <a:cubicBezTo>
                    <a:pt x="212030" y="247056"/>
                    <a:pt x="211691" y="231922"/>
                    <a:pt x="211411" y="216779"/>
                  </a:cubicBezTo>
                  <a:cubicBezTo>
                    <a:pt x="211386" y="215303"/>
                    <a:pt x="210933" y="213678"/>
                    <a:pt x="212434" y="212301"/>
                  </a:cubicBezTo>
                  <a:cubicBezTo>
                    <a:pt x="219510" y="212639"/>
                    <a:pt x="226759" y="212689"/>
                    <a:pt x="233951" y="213373"/>
                  </a:cubicBezTo>
                  <a:cubicBezTo>
                    <a:pt x="249893" y="214907"/>
                    <a:pt x="265679" y="217530"/>
                    <a:pt x="281291" y="221101"/>
                  </a:cubicBezTo>
                  <a:cubicBezTo>
                    <a:pt x="288755" y="222808"/>
                    <a:pt x="296178" y="224746"/>
                    <a:pt x="303370" y="227451"/>
                  </a:cubicBezTo>
                  <a:cubicBezTo>
                    <a:pt x="305836" y="228383"/>
                    <a:pt x="308293" y="229332"/>
                    <a:pt x="310405" y="230940"/>
                  </a:cubicBezTo>
                  <a:cubicBezTo>
                    <a:pt x="314570" y="234107"/>
                    <a:pt x="315031" y="237596"/>
                    <a:pt x="311798" y="241645"/>
                  </a:cubicBezTo>
                  <a:cubicBezTo>
                    <a:pt x="309580" y="244425"/>
                    <a:pt x="306759" y="246503"/>
                    <a:pt x="303642" y="248185"/>
                  </a:cubicBezTo>
                  <a:cubicBezTo>
                    <a:pt x="301332" y="249431"/>
                    <a:pt x="298957" y="250585"/>
                    <a:pt x="296739" y="251987"/>
                  </a:cubicBezTo>
                  <a:cubicBezTo>
                    <a:pt x="293803" y="253843"/>
                    <a:pt x="293770" y="256738"/>
                    <a:pt x="296821" y="258041"/>
                  </a:cubicBezTo>
                  <a:cubicBezTo>
                    <a:pt x="303980" y="261093"/>
                    <a:pt x="311485" y="262948"/>
                    <a:pt x="319221" y="260961"/>
                  </a:cubicBezTo>
                  <a:cubicBezTo>
                    <a:pt x="331864" y="257711"/>
                    <a:pt x="340103" y="249447"/>
                    <a:pt x="344532" y="237307"/>
                  </a:cubicBezTo>
                  <a:cubicBezTo>
                    <a:pt x="346075" y="233093"/>
                    <a:pt x="346091" y="228771"/>
                    <a:pt x="345176" y="224350"/>
                  </a:cubicBezTo>
                  <a:cubicBezTo>
                    <a:pt x="343658" y="217027"/>
                    <a:pt x="340153" y="210849"/>
                    <a:pt x="335031" y="205513"/>
                  </a:cubicBezTo>
                  <a:cubicBezTo>
                    <a:pt x="327914" y="198091"/>
                    <a:pt x="319386" y="192870"/>
                    <a:pt x="309794" y="189324"/>
                  </a:cubicBezTo>
                  <a:cubicBezTo>
                    <a:pt x="290982" y="182371"/>
                    <a:pt x="271436" y="178660"/>
                    <a:pt x="251617" y="176078"/>
                  </a:cubicBezTo>
                  <a:cubicBezTo>
                    <a:pt x="240467" y="174627"/>
                    <a:pt x="229291" y="174833"/>
                    <a:pt x="218108" y="174899"/>
                  </a:cubicBezTo>
                  <a:cubicBezTo>
                    <a:pt x="209984" y="174940"/>
                    <a:pt x="210850" y="176087"/>
                    <a:pt x="210627" y="167567"/>
                  </a:cubicBezTo>
                  <a:cubicBezTo>
                    <a:pt x="210322" y="155938"/>
                    <a:pt x="209794" y="144334"/>
                    <a:pt x="207592" y="132870"/>
                  </a:cubicBezTo>
                  <a:cubicBezTo>
                    <a:pt x="206141" y="125324"/>
                    <a:pt x="204277" y="117893"/>
                    <a:pt x="200970" y="110907"/>
                  </a:cubicBezTo>
                  <a:cubicBezTo>
                    <a:pt x="198982" y="106718"/>
                    <a:pt x="196574" y="102800"/>
                    <a:pt x="192937" y="99815"/>
                  </a:cubicBezTo>
                  <a:cubicBezTo>
                    <a:pt x="187551" y="95386"/>
                    <a:pt x="183947" y="96334"/>
                    <a:pt x="181605" y="102957"/>
                  </a:cubicBezTo>
                  <a:cubicBezTo>
                    <a:pt x="179625" y="108549"/>
                    <a:pt x="178265" y="114330"/>
                    <a:pt x="177481" y="120194"/>
                  </a:cubicBezTo>
                  <a:cubicBezTo>
                    <a:pt x="175296" y="136491"/>
                    <a:pt x="172846" y="152771"/>
                    <a:pt x="172995" y="169291"/>
                  </a:cubicBezTo>
                  <a:cubicBezTo>
                    <a:pt x="173011" y="171476"/>
                    <a:pt x="172788" y="173670"/>
                    <a:pt x="172566" y="175856"/>
                  </a:cubicBezTo>
                  <a:cubicBezTo>
                    <a:pt x="172269" y="178759"/>
                    <a:pt x="171914" y="179229"/>
                    <a:pt x="169094" y="179749"/>
                  </a:cubicBezTo>
                  <a:cubicBezTo>
                    <a:pt x="164566" y="180582"/>
                    <a:pt x="159997" y="181167"/>
                    <a:pt x="155477" y="182041"/>
                  </a:cubicBezTo>
                  <a:cubicBezTo>
                    <a:pt x="140599" y="184920"/>
                    <a:pt x="126265" y="189728"/>
                    <a:pt x="112063" y="194891"/>
                  </a:cubicBezTo>
                  <a:cubicBezTo>
                    <a:pt x="103197" y="198115"/>
                    <a:pt x="94751" y="202289"/>
                    <a:pt x="86842" y="207493"/>
                  </a:cubicBezTo>
                  <a:cubicBezTo>
                    <a:pt x="82422" y="210396"/>
                    <a:pt x="78281" y="213621"/>
                    <a:pt x="74784" y="217612"/>
                  </a:cubicBezTo>
                  <a:cubicBezTo>
                    <a:pt x="69275" y="223897"/>
                    <a:pt x="66974" y="231196"/>
                    <a:pt x="67989" y="239517"/>
                  </a:cubicBezTo>
                  <a:cubicBezTo>
                    <a:pt x="68450" y="243278"/>
                    <a:pt x="69918" y="246693"/>
                    <a:pt x="71659" y="250008"/>
                  </a:cubicBezTo>
                  <a:cubicBezTo>
                    <a:pt x="75667" y="257645"/>
                    <a:pt x="80929" y="264367"/>
                    <a:pt x="86793" y="270635"/>
                  </a:cubicBezTo>
                  <a:cubicBezTo>
                    <a:pt x="97778" y="282371"/>
                    <a:pt x="110092" y="292598"/>
                    <a:pt x="123073" y="302016"/>
                  </a:cubicBezTo>
                  <a:cubicBezTo>
                    <a:pt x="136582" y="311822"/>
                    <a:pt x="150982" y="320227"/>
                    <a:pt x="166199" y="327080"/>
                  </a:cubicBezTo>
                  <a:cubicBezTo>
                    <a:pt x="170298" y="328928"/>
                    <a:pt x="171683" y="331410"/>
                    <a:pt x="171939" y="335484"/>
                  </a:cubicBezTo>
                  <a:cubicBezTo>
                    <a:pt x="172219" y="339855"/>
                    <a:pt x="172879" y="344202"/>
                    <a:pt x="173498" y="348540"/>
                  </a:cubicBezTo>
                  <a:cubicBezTo>
                    <a:pt x="173992" y="352020"/>
                    <a:pt x="174867" y="355435"/>
                    <a:pt x="176425" y="358602"/>
                  </a:cubicBezTo>
                  <a:cubicBezTo>
                    <a:pt x="179221" y="364292"/>
                    <a:pt x="183691" y="367715"/>
                    <a:pt x="190067" y="368754"/>
                  </a:cubicBezTo>
                  <a:cubicBezTo>
                    <a:pt x="194298" y="369447"/>
                    <a:pt x="198413" y="368903"/>
                    <a:pt x="202463" y="368004"/>
                  </a:cubicBezTo>
                  <a:cubicBezTo>
                    <a:pt x="206561" y="367088"/>
                    <a:pt x="209432" y="364466"/>
                    <a:pt x="210809" y="360367"/>
                  </a:cubicBezTo>
                  <a:cubicBezTo>
                    <a:pt x="211790" y="357447"/>
                    <a:pt x="212516" y="354486"/>
                    <a:pt x="212714" y="351393"/>
                  </a:cubicBezTo>
                  <a:cubicBezTo>
                    <a:pt x="212830" y="349678"/>
                    <a:pt x="212351" y="347864"/>
                    <a:pt x="213531" y="346140"/>
                  </a:cubicBezTo>
                  <a:cubicBezTo>
                    <a:pt x="214314" y="346255"/>
                    <a:pt x="215180" y="346313"/>
                    <a:pt x="216005" y="346511"/>
                  </a:cubicBezTo>
                  <a:cubicBezTo>
                    <a:pt x="230743" y="350033"/>
                    <a:pt x="245621" y="352812"/>
                    <a:pt x="260755" y="353653"/>
                  </a:cubicBezTo>
                  <a:cubicBezTo>
                    <a:pt x="279617" y="354709"/>
                    <a:pt x="298446" y="354404"/>
                    <a:pt x="317192" y="351402"/>
                  </a:cubicBezTo>
                  <a:cubicBezTo>
                    <a:pt x="338075" y="348062"/>
                    <a:pt x="358231" y="342396"/>
                    <a:pt x="377514" y="333662"/>
                  </a:cubicBezTo>
                  <a:cubicBezTo>
                    <a:pt x="398520" y="324144"/>
                    <a:pt x="416268" y="310635"/>
                    <a:pt x="429340" y="291394"/>
                  </a:cubicBezTo>
                  <a:cubicBezTo>
                    <a:pt x="438685" y="277645"/>
                    <a:pt x="445802" y="262998"/>
                    <a:pt x="448013" y="246280"/>
                  </a:cubicBezTo>
                  <a:cubicBezTo>
                    <a:pt x="450231" y="229439"/>
                    <a:pt x="448870" y="213010"/>
                    <a:pt x="442454" y="197184"/>
                  </a:cubicBezTo>
                  <a:cubicBezTo>
                    <a:pt x="434742" y="178165"/>
                    <a:pt x="424384" y="160738"/>
                    <a:pt x="411419" y="144771"/>
                  </a:cubicBezTo>
                  <a:close/>
                  <a:moveTo>
                    <a:pt x="168425" y="301917"/>
                  </a:moveTo>
                  <a:cubicBezTo>
                    <a:pt x="158949" y="298511"/>
                    <a:pt x="149630" y="294750"/>
                    <a:pt x="140731" y="289975"/>
                  </a:cubicBezTo>
                  <a:cubicBezTo>
                    <a:pt x="129910" y="284169"/>
                    <a:pt x="119510" y="277695"/>
                    <a:pt x="109415" y="270709"/>
                  </a:cubicBezTo>
                  <a:cubicBezTo>
                    <a:pt x="100533" y="264565"/>
                    <a:pt x="92747" y="257192"/>
                    <a:pt x="85267" y="249464"/>
                  </a:cubicBezTo>
                  <a:cubicBezTo>
                    <a:pt x="82982" y="247105"/>
                    <a:pt x="80830" y="244606"/>
                    <a:pt x="79692" y="241423"/>
                  </a:cubicBezTo>
                  <a:cubicBezTo>
                    <a:pt x="78356" y="237678"/>
                    <a:pt x="78974" y="235221"/>
                    <a:pt x="82009" y="232639"/>
                  </a:cubicBezTo>
                  <a:cubicBezTo>
                    <a:pt x="84549" y="230486"/>
                    <a:pt x="87560" y="229109"/>
                    <a:pt x="90595" y="227889"/>
                  </a:cubicBezTo>
                  <a:cubicBezTo>
                    <a:pt x="95881" y="225777"/>
                    <a:pt x="101382" y="224317"/>
                    <a:pt x="106916" y="222957"/>
                  </a:cubicBezTo>
                  <a:cubicBezTo>
                    <a:pt x="126125" y="218256"/>
                    <a:pt x="145646" y="215699"/>
                    <a:pt x="165341" y="214322"/>
                  </a:cubicBezTo>
                  <a:cubicBezTo>
                    <a:pt x="166652" y="214231"/>
                    <a:pt x="167972" y="214206"/>
                    <a:pt x="169283" y="214190"/>
                  </a:cubicBezTo>
                  <a:cubicBezTo>
                    <a:pt x="170322" y="214181"/>
                    <a:pt x="170883" y="214775"/>
                    <a:pt x="170908" y="215781"/>
                  </a:cubicBezTo>
                  <a:cubicBezTo>
                    <a:pt x="170949" y="217315"/>
                    <a:pt x="170924" y="218849"/>
                    <a:pt x="170924" y="220383"/>
                  </a:cubicBezTo>
                  <a:cubicBezTo>
                    <a:pt x="170924" y="233101"/>
                    <a:pt x="170924" y="245810"/>
                    <a:pt x="170924" y="258528"/>
                  </a:cubicBezTo>
                  <a:cubicBezTo>
                    <a:pt x="170825" y="258528"/>
                    <a:pt x="170727" y="258528"/>
                    <a:pt x="170628" y="258528"/>
                  </a:cubicBezTo>
                  <a:cubicBezTo>
                    <a:pt x="170809" y="272334"/>
                    <a:pt x="171007" y="286148"/>
                    <a:pt x="171172" y="299954"/>
                  </a:cubicBezTo>
                  <a:cubicBezTo>
                    <a:pt x="171197" y="302222"/>
                    <a:pt x="170545" y="302676"/>
                    <a:pt x="168417" y="3019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 name="Google Shape;342;p35"/>
            <p:cNvSpPr/>
            <p:nvPr/>
          </p:nvSpPr>
          <p:spPr>
            <a:xfrm>
              <a:off x="4104479" y="4322824"/>
              <a:ext cx="996576" cy="361121"/>
            </a:xfrm>
            <a:custGeom>
              <a:rect b="b" l="l" r="r" t="t"/>
              <a:pathLst>
                <a:path extrusionOk="0" h="361121" w="996576">
                  <a:moveTo>
                    <a:pt x="2663" y="260982"/>
                  </a:moveTo>
                  <a:cubicBezTo>
                    <a:pt x="3521" y="261626"/>
                    <a:pt x="4552" y="262104"/>
                    <a:pt x="5566" y="262450"/>
                  </a:cubicBezTo>
                  <a:cubicBezTo>
                    <a:pt x="9913" y="263943"/>
                    <a:pt x="14259" y="265444"/>
                    <a:pt x="18655" y="266788"/>
                  </a:cubicBezTo>
                  <a:cubicBezTo>
                    <a:pt x="23381" y="268232"/>
                    <a:pt x="25880" y="267366"/>
                    <a:pt x="28948" y="263432"/>
                  </a:cubicBezTo>
                  <a:cubicBezTo>
                    <a:pt x="29756" y="262393"/>
                    <a:pt x="30490" y="261304"/>
                    <a:pt x="31241" y="260215"/>
                  </a:cubicBezTo>
                  <a:cubicBezTo>
                    <a:pt x="40461" y="246838"/>
                    <a:pt x="50317" y="233955"/>
                    <a:pt x="60750" y="221510"/>
                  </a:cubicBezTo>
                  <a:cubicBezTo>
                    <a:pt x="161137" y="101692"/>
                    <a:pt x="306514" y="32117"/>
                    <a:pt x="461384" y="29164"/>
                  </a:cubicBezTo>
                  <a:cubicBezTo>
                    <a:pt x="496130" y="28504"/>
                    <a:pt x="530613" y="31012"/>
                    <a:pt x="564873" y="37007"/>
                  </a:cubicBezTo>
                  <a:cubicBezTo>
                    <a:pt x="596246" y="42500"/>
                    <a:pt x="626893" y="50624"/>
                    <a:pt x="656749" y="61642"/>
                  </a:cubicBezTo>
                  <a:cubicBezTo>
                    <a:pt x="794563" y="112479"/>
                    <a:pt x="905185" y="216999"/>
                    <a:pt x="963808" y="351613"/>
                  </a:cubicBezTo>
                  <a:cubicBezTo>
                    <a:pt x="964418" y="353015"/>
                    <a:pt x="965086" y="354401"/>
                    <a:pt x="965697" y="355803"/>
                  </a:cubicBezTo>
                  <a:cubicBezTo>
                    <a:pt x="967280" y="359440"/>
                    <a:pt x="970101" y="361097"/>
                    <a:pt x="974002" y="361081"/>
                  </a:cubicBezTo>
                  <a:cubicBezTo>
                    <a:pt x="976418" y="361073"/>
                    <a:pt x="978826" y="361081"/>
                    <a:pt x="981243" y="361081"/>
                  </a:cubicBezTo>
                  <a:lnTo>
                    <a:pt x="981243" y="361048"/>
                  </a:lnTo>
                  <a:cubicBezTo>
                    <a:pt x="984311" y="361048"/>
                    <a:pt x="987404" y="361238"/>
                    <a:pt x="990455" y="361007"/>
                  </a:cubicBezTo>
                  <a:cubicBezTo>
                    <a:pt x="995115" y="360644"/>
                    <a:pt x="997499" y="357139"/>
                    <a:pt x="996245" y="352718"/>
                  </a:cubicBezTo>
                  <a:cubicBezTo>
                    <a:pt x="995833" y="351250"/>
                    <a:pt x="995123" y="349873"/>
                    <a:pt x="994529" y="348454"/>
                  </a:cubicBezTo>
                  <a:cubicBezTo>
                    <a:pt x="956352" y="257329"/>
                    <a:pt x="898513" y="181139"/>
                    <a:pt x="820790" y="120133"/>
                  </a:cubicBezTo>
                  <a:cubicBezTo>
                    <a:pt x="763775" y="75383"/>
                    <a:pt x="700452" y="42797"/>
                    <a:pt x="630844" y="22492"/>
                  </a:cubicBezTo>
                  <a:cubicBezTo>
                    <a:pt x="604724" y="14871"/>
                    <a:pt x="578192" y="9214"/>
                    <a:pt x="551240" y="5428"/>
                  </a:cubicBezTo>
                  <a:cubicBezTo>
                    <a:pt x="534935" y="3144"/>
                    <a:pt x="518572" y="1403"/>
                    <a:pt x="502143" y="686"/>
                  </a:cubicBezTo>
                  <a:cubicBezTo>
                    <a:pt x="472964" y="-584"/>
                    <a:pt x="443817" y="-213"/>
                    <a:pt x="414720" y="2838"/>
                  </a:cubicBezTo>
                  <a:cubicBezTo>
                    <a:pt x="393541" y="5057"/>
                    <a:pt x="372535" y="8224"/>
                    <a:pt x="351751" y="12760"/>
                  </a:cubicBezTo>
                  <a:cubicBezTo>
                    <a:pt x="283850" y="27597"/>
                    <a:pt x="220684" y="53873"/>
                    <a:pt x="162506" y="91960"/>
                  </a:cubicBezTo>
                  <a:cubicBezTo>
                    <a:pt x="99109" y="133461"/>
                    <a:pt x="46218" y="185667"/>
                    <a:pt x="3670" y="248364"/>
                  </a:cubicBezTo>
                  <a:cubicBezTo>
                    <a:pt x="2688" y="249815"/>
                    <a:pt x="1641" y="251242"/>
                    <a:pt x="849" y="252793"/>
                  </a:cubicBezTo>
                  <a:cubicBezTo>
                    <a:pt x="-751" y="255910"/>
                    <a:pt x="-58" y="258937"/>
                    <a:pt x="2663" y="2609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 name="Google Shape;343;p35"/>
            <p:cNvSpPr/>
            <p:nvPr/>
          </p:nvSpPr>
          <p:spPr>
            <a:xfrm>
              <a:off x="4795412" y="4755085"/>
              <a:ext cx="172452" cy="294962"/>
            </a:xfrm>
            <a:custGeom>
              <a:rect b="b" l="l" r="r" t="t"/>
              <a:pathLst>
                <a:path extrusionOk="0" h="294962" w="172452">
                  <a:moveTo>
                    <a:pt x="161370" y="23912"/>
                  </a:moveTo>
                  <a:cubicBezTo>
                    <a:pt x="156496" y="18279"/>
                    <a:pt x="150377" y="15384"/>
                    <a:pt x="142872" y="15541"/>
                  </a:cubicBezTo>
                  <a:cubicBezTo>
                    <a:pt x="138657" y="15623"/>
                    <a:pt x="134657" y="16547"/>
                    <a:pt x="130740" y="18114"/>
                  </a:cubicBezTo>
                  <a:cubicBezTo>
                    <a:pt x="123960" y="20844"/>
                    <a:pt x="117940" y="24803"/>
                    <a:pt x="112249" y="29306"/>
                  </a:cubicBezTo>
                  <a:cubicBezTo>
                    <a:pt x="103094" y="36539"/>
                    <a:pt x="94995" y="44869"/>
                    <a:pt x="87342" y="53636"/>
                  </a:cubicBezTo>
                  <a:cubicBezTo>
                    <a:pt x="75498" y="67195"/>
                    <a:pt x="64868" y="81685"/>
                    <a:pt x="54847" y="96621"/>
                  </a:cubicBezTo>
                  <a:cubicBezTo>
                    <a:pt x="53932" y="97990"/>
                    <a:pt x="53338" y="99689"/>
                    <a:pt x="51325" y="100506"/>
                  </a:cubicBezTo>
                  <a:cubicBezTo>
                    <a:pt x="50105" y="97702"/>
                    <a:pt x="50418" y="94873"/>
                    <a:pt x="50698" y="92077"/>
                  </a:cubicBezTo>
                  <a:cubicBezTo>
                    <a:pt x="51853" y="80580"/>
                    <a:pt x="55490" y="69867"/>
                    <a:pt x="61090" y="59788"/>
                  </a:cubicBezTo>
                  <a:cubicBezTo>
                    <a:pt x="67259" y="48687"/>
                    <a:pt x="73437" y="37586"/>
                    <a:pt x="79581" y="26461"/>
                  </a:cubicBezTo>
                  <a:cubicBezTo>
                    <a:pt x="82946" y="20366"/>
                    <a:pt x="84232" y="13751"/>
                    <a:pt x="84307" y="6865"/>
                  </a:cubicBezTo>
                  <a:cubicBezTo>
                    <a:pt x="84323" y="5553"/>
                    <a:pt x="84249" y="4226"/>
                    <a:pt x="84002" y="2939"/>
                  </a:cubicBezTo>
                  <a:cubicBezTo>
                    <a:pt x="83515" y="424"/>
                    <a:pt x="81486" y="-624"/>
                    <a:pt x="79037" y="374"/>
                  </a:cubicBezTo>
                  <a:cubicBezTo>
                    <a:pt x="76571" y="1380"/>
                    <a:pt x="74525" y="3030"/>
                    <a:pt x="72579" y="4828"/>
                  </a:cubicBezTo>
                  <a:cubicBezTo>
                    <a:pt x="59284" y="17141"/>
                    <a:pt x="48051" y="31079"/>
                    <a:pt x="39375" y="47013"/>
                  </a:cubicBezTo>
                  <a:cubicBezTo>
                    <a:pt x="31878" y="60778"/>
                    <a:pt x="26237" y="75170"/>
                    <a:pt x="24406" y="90881"/>
                  </a:cubicBezTo>
                  <a:cubicBezTo>
                    <a:pt x="22855" y="104209"/>
                    <a:pt x="24117" y="117124"/>
                    <a:pt x="29849" y="129413"/>
                  </a:cubicBezTo>
                  <a:cubicBezTo>
                    <a:pt x="30773" y="131384"/>
                    <a:pt x="32513" y="133355"/>
                    <a:pt x="32480" y="135302"/>
                  </a:cubicBezTo>
                  <a:cubicBezTo>
                    <a:pt x="32439" y="137537"/>
                    <a:pt x="30905" y="139772"/>
                    <a:pt x="29907" y="141957"/>
                  </a:cubicBezTo>
                  <a:cubicBezTo>
                    <a:pt x="19466" y="164926"/>
                    <a:pt x="10492" y="188423"/>
                    <a:pt x="4678" y="213017"/>
                  </a:cubicBezTo>
                  <a:cubicBezTo>
                    <a:pt x="1701" y="225627"/>
                    <a:pt x="-460" y="238369"/>
                    <a:pt x="84" y="251409"/>
                  </a:cubicBezTo>
                  <a:cubicBezTo>
                    <a:pt x="711" y="266435"/>
                    <a:pt x="6888" y="278856"/>
                    <a:pt x="17907" y="288942"/>
                  </a:cubicBezTo>
                  <a:cubicBezTo>
                    <a:pt x="20175" y="291021"/>
                    <a:pt x="22699" y="292745"/>
                    <a:pt x="25577" y="293940"/>
                  </a:cubicBezTo>
                  <a:cubicBezTo>
                    <a:pt x="31037" y="296208"/>
                    <a:pt x="34393" y="294740"/>
                    <a:pt x="36266" y="289165"/>
                  </a:cubicBezTo>
                  <a:cubicBezTo>
                    <a:pt x="36546" y="288340"/>
                    <a:pt x="36727" y="287474"/>
                    <a:pt x="36868" y="286617"/>
                  </a:cubicBezTo>
                  <a:cubicBezTo>
                    <a:pt x="37280" y="284019"/>
                    <a:pt x="37668" y="281421"/>
                    <a:pt x="38022" y="278815"/>
                  </a:cubicBezTo>
                  <a:cubicBezTo>
                    <a:pt x="41593" y="252934"/>
                    <a:pt x="47424" y="227565"/>
                    <a:pt x="55482" y="202716"/>
                  </a:cubicBezTo>
                  <a:cubicBezTo>
                    <a:pt x="59738" y="189594"/>
                    <a:pt x="64595" y="176687"/>
                    <a:pt x="69882" y="163937"/>
                  </a:cubicBezTo>
                  <a:cubicBezTo>
                    <a:pt x="71028" y="161165"/>
                    <a:pt x="71094" y="161215"/>
                    <a:pt x="74270" y="161619"/>
                  </a:cubicBezTo>
                  <a:cubicBezTo>
                    <a:pt x="81701" y="162559"/>
                    <a:pt x="89107" y="162741"/>
                    <a:pt x="96513" y="161207"/>
                  </a:cubicBezTo>
                  <a:cubicBezTo>
                    <a:pt x="109973" y="158419"/>
                    <a:pt x="121395" y="151730"/>
                    <a:pt x="131713" y="142963"/>
                  </a:cubicBezTo>
                  <a:cubicBezTo>
                    <a:pt x="142830" y="133512"/>
                    <a:pt x="151952" y="122345"/>
                    <a:pt x="159647" y="109966"/>
                  </a:cubicBezTo>
                  <a:cubicBezTo>
                    <a:pt x="163614" y="103582"/>
                    <a:pt x="166451" y="96745"/>
                    <a:pt x="168546" y="89561"/>
                  </a:cubicBezTo>
                  <a:cubicBezTo>
                    <a:pt x="170583" y="82592"/>
                    <a:pt x="171680" y="75434"/>
                    <a:pt x="172208" y="68217"/>
                  </a:cubicBezTo>
                  <a:cubicBezTo>
                    <a:pt x="172975" y="57627"/>
                    <a:pt x="171985" y="47195"/>
                    <a:pt x="168612" y="37067"/>
                  </a:cubicBezTo>
                  <a:cubicBezTo>
                    <a:pt x="167003" y="32250"/>
                    <a:pt x="164727" y="27764"/>
                    <a:pt x="161387" y="23896"/>
                  </a:cubicBezTo>
                  <a:close/>
                  <a:moveTo>
                    <a:pt x="146707" y="81669"/>
                  </a:moveTo>
                  <a:cubicBezTo>
                    <a:pt x="135936" y="102980"/>
                    <a:pt x="118723" y="116027"/>
                    <a:pt x="95507" y="121264"/>
                  </a:cubicBezTo>
                  <a:cubicBezTo>
                    <a:pt x="93585" y="121702"/>
                    <a:pt x="91647" y="122031"/>
                    <a:pt x="89701" y="122328"/>
                  </a:cubicBezTo>
                  <a:cubicBezTo>
                    <a:pt x="89371" y="122378"/>
                    <a:pt x="88983" y="122031"/>
                    <a:pt x="88373" y="121759"/>
                  </a:cubicBezTo>
                  <a:cubicBezTo>
                    <a:pt x="89354" y="119813"/>
                    <a:pt x="90261" y="117842"/>
                    <a:pt x="91309" y="115945"/>
                  </a:cubicBezTo>
                  <a:cubicBezTo>
                    <a:pt x="104125" y="92803"/>
                    <a:pt x="119960" y="71863"/>
                    <a:pt x="137824" y="52415"/>
                  </a:cubicBezTo>
                  <a:cubicBezTo>
                    <a:pt x="139911" y="50147"/>
                    <a:pt x="142121" y="47995"/>
                    <a:pt x="144966" y="46700"/>
                  </a:cubicBezTo>
                  <a:cubicBezTo>
                    <a:pt x="147762" y="45430"/>
                    <a:pt x="150146" y="46403"/>
                    <a:pt x="151424" y="49248"/>
                  </a:cubicBezTo>
                  <a:cubicBezTo>
                    <a:pt x="152340" y="51285"/>
                    <a:pt x="152570" y="53454"/>
                    <a:pt x="152645" y="55665"/>
                  </a:cubicBezTo>
                  <a:cubicBezTo>
                    <a:pt x="152933" y="64852"/>
                    <a:pt x="150822" y="73512"/>
                    <a:pt x="146698" y="816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 name="Google Shape;344;p35"/>
            <p:cNvSpPr/>
            <p:nvPr/>
          </p:nvSpPr>
          <p:spPr>
            <a:xfrm>
              <a:off x="4382709" y="4758805"/>
              <a:ext cx="158562" cy="157249"/>
            </a:xfrm>
            <a:custGeom>
              <a:rect b="b" l="l" r="r" t="t"/>
              <a:pathLst>
                <a:path extrusionOk="0" h="157249" w="158562">
                  <a:moveTo>
                    <a:pt x="154940" y="10865"/>
                  </a:moveTo>
                  <a:cubicBezTo>
                    <a:pt x="153455" y="9941"/>
                    <a:pt x="151896" y="9083"/>
                    <a:pt x="150263" y="8490"/>
                  </a:cubicBezTo>
                  <a:cubicBezTo>
                    <a:pt x="146156" y="6989"/>
                    <a:pt x="142049" y="5405"/>
                    <a:pt x="137834" y="4283"/>
                  </a:cubicBezTo>
                  <a:cubicBezTo>
                    <a:pt x="125026" y="861"/>
                    <a:pt x="111921" y="-112"/>
                    <a:pt x="97950" y="28"/>
                  </a:cubicBezTo>
                  <a:cubicBezTo>
                    <a:pt x="86387" y="-195"/>
                    <a:pt x="74164" y="927"/>
                    <a:pt x="62057" y="3129"/>
                  </a:cubicBezTo>
                  <a:cubicBezTo>
                    <a:pt x="50395" y="5248"/>
                    <a:pt x="38948" y="8176"/>
                    <a:pt x="28185" y="13331"/>
                  </a:cubicBezTo>
                  <a:cubicBezTo>
                    <a:pt x="21810" y="16382"/>
                    <a:pt x="15905" y="20102"/>
                    <a:pt x="10899" y="25141"/>
                  </a:cubicBezTo>
                  <a:cubicBezTo>
                    <a:pt x="3921" y="32168"/>
                    <a:pt x="391" y="40704"/>
                    <a:pt x="20" y="50518"/>
                  </a:cubicBezTo>
                  <a:cubicBezTo>
                    <a:pt x="-400" y="61669"/>
                    <a:pt x="5769" y="67962"/>
                    <a:pt x="13793" y="70502"/>
                  </a:cubicBezTo>
                  <a:cubicBezTo>
                    <a:pt x="14833" y="70832"/>
                    <a:pt x="15864" y="71244"/>
                    <a:pt x="16936" y="71442"/>
                  </a:cubicBezTo>
                  <a:cubicBezTo>
                    <a:pt x="21678" y="72300"/>
                    <a:pt x="26404" y="73372"/>
                    <a:pt x="31187" y="73842"/>
                  </a:cubicBezTo>
                  <a:cubicBezTo>
                    <a:pt x="46461" y="75351"/>
                    <a:pt x="61777" y="76522"/>
                    <a:pt x="77051" y="78048"/>
                  </a:cubicBezTo>
                  <a:cubicBezTo>
                    <a:pt x="87303" y="79071"/>
                    <a:pt x="97505" y="80621"/>
                    <a:pt x="107459" y="83368"/>
                  </a:cubicBezTo>
                  <a:cubicBezTo>
                    <a:pt x="111245" y="84407"/>
                    <a:pt x="114923" y="85875"/>
                    <a:pt x="118585" y="87310"/>
                  </a:cubicBezTo>
                  <a:cubicBezTo>
                    <a:pt x="121035" y="88275"/>
                    <a:pt x="123270" y="89710"/>
                    <a:pt x="125208" y="91525"/>
                  </a:cubicBezTo>
                  <a:cubicBezTo>
                    <a:pt x="129472" y="95524"/>
                    <a:pt x="129562" y="99920"/>
                    <a:pt x="125356" y="104085"/>
                  </a:cubicBezTo>
                  <a:cubicBezTo>
                    <a:pt x="123971" y="105463"/>
                    <a:pt x="122321" y="106609"/>
                    <a:pt x="120680" y="107681"/>
                  </a:cubicBezTo>
                  <a:cubicBezTo>
                    <a:pt x="115146" y="111277"/>
                    <a:pt x="109224" y="114089"/>
                    <a:pt x="102997" y="116283"/>
                  </a:cubicBezTo>
                  <a:cubicBezTo>
                    <a:pt x="85785" y="122345"/>
                    <a:pt x="67962" y="124077"/>
                    <a:pt x="49876" y="123566"/>
                  </a:cubicBezTo>
                  <a:cubicBezTo>
                    <a:pt x="42833" y="123368"/>
                    <a:pt x="35979" y="121792"/>
                    <a:pt x="29480" y="118906"/>
                  </a:cubicBezTo>
                  <a:cubicBezTo>
                    <a:pt x="27245" y="117908"/>
                    <a:pt x="25200" y="116671"/>
                    <a:pt x="23525" y="114889"/>
                  </a:cubicBezTo>
                  <a:cubicBezTo>
                    <a:pt x="21018" y="112217"/>
                    <a:pt x="20812" y="109025"/>
                    <a:pt x="22808" y="105875"/>
                  </a:cubicBezTo>
                  <a:cubicBezTo>
                    <a:pt x="24037" y="103945"/>
                    <a:pt x="25777" y="102650"/>
                    <a:pt x="27847" y="101826"/>
                  </a:cubicBezTo>
                  <a:cubicBezTo>
                    <a:pt x="30099" y="100927"/>
                    <a:pt x="32433" y="100456"/>
                    <a:pt x="34890" y="100357"/>
                  </a:cubicBezTo>
                  <a:cubicBezTo>
                    <a:pt x="40070" y="100160"/>
                    <a:pt x="44870" y="101735"/>
                    <a:pt x="49587" y="103475"/>
                  </a:cubicBezTo>
                  <a:cubicBezTo>
                    <a:pt x="54923" y="105438"/>
                    <a:pt x="60193" y="107640"/>
                    <a:pt x="65373" y="109982"/>
                  </a:cubicBezTo>
                  <a:cubicBezTo>
                    <a:pt x="79641" y="116448"/>
                    <a:pt x="93183" y="113430"/>
                    <a:pt x="106494" y="107071"/>
                  </a:cubicBezTo>
                  <a:cubicBezTo>
                    <a:pt x="108482" y="106122"/>
                    <a:pt x="110222" y="104786"/>
                    <a:pt x="111467" y="102881"/>
                  </a:cubicBezTo>
                  <a:cubicBezTo>
                    <a:pt x="112845" y="100786"/>
                    <a:pt x="112713" y="98757"/>
                    <a:pt x="111088" y="96861"/>
                  </a:cubicBezTo>
                  <a:cubicBezTo>
                    <a:pt x="109901" y="95475"/>
                    <a:pt x="108309" y="94716"/>
                    <a:pt x="106725" y="93999"/>
                  </a:cubicBezTo>
                  <a:cubicBezTo>
                    <a:pt x="100746" y="91261"/>
                    <a:pt x="94668" y="88803"/>
                    <a:pt x="88276" y="87162"/>
                  </a:cubicBezTo>
                  <a:cubicBezTo>
                    <a:pt x="79336" y="84861"/>
                    <a:pt x="70263" y="83252"/>
                    <a:pt x="61109" y="82304"/>
                  </a:cubicBezTo>
                  <a:cubicBezTo>
                    <a:pt x="50800" y="81232"/>
                    <a:pt x="40523" y="81512"/>
                    <a:pt x="30453" y="84498"/>
                  </a:cubicBezTo>
                  <a:cubicBezTo>
                    <a:pt x="26000" y="85817"/>
                    <a:pt x="21785" y="87615"/>
                    <a:pt x="18049" y="90378"/>
                  </a:cubicBezTo>
                  <a:cubicBezTo>
                    <a:pt x="7567" y="98114"/>
                    <a:pt x="4812" y="111269"/>
                    <a:pt x="11303" y="122568"/>
                  </a:cubicBezTo>
                  <a:cubicBezTo>
                    <a:pt x="13950" y="127178"/>
                    <a:pt x="17480" y="131079"/>
                    <a:pt x="21464" y="134568"/>
                  </a:cubicBezTo>
                  <a:cubicBezTo>
                    <a:pt x="26602" y="139079"/>
                    <a:pt x="32226" y="142889"/>
                    <a:pt x="38354" y="145891"/>
                  </a:cubicBezTo>
                  <a:cubicBezTo>
                    <a:pt x="61670" y="157331"/>
                    <a:pt x="86024" y="160267"/>
                    <a:pt x="111286" y="154073"/>
                  </a:cubicBezTo>
                  <a:cubicBezTo>
                    <a:pt x="122503" y="151326"/>
                    <a:pt x="132705" y="146394"/>
                    <a:pt x="141142" y="138230"/>
                  </a:cubicBezTo>
                  <a:cubicBezTo>
                    <a:pt x="146956" y="132597"/>
                    <a:pt x="151039" y="125974"/>
                    <a:pt x="153026" y="118114"/>
                  </a:cubicBezTo>
                  <a:cubicBezTo>
                    <a:pt x="155220" y="109446"/>
                    <a:pt x="155377" y="100704"/>
                    <a:pt x="153100" y="92061"/>
                  </a:cubicBezTo>
                  <a:cubicBezTo>
                    <a:pt x="149463" y="78254"/>
                    <a:pt x="141587" y="68077"/>
                    <a:pt x="127558" y="63508"/>
                  </a:cubicBezTo>
                  <a:cubicBezTo>
                    <a:pt x="124647" y="62560"/>
                    <a:pt x="121719" y="61628"/>
                    <a:pt x="118750" y="60877"/>
                  </a:cubicBezTo>
                  <a:cubicBezTo>
                    <a:pt x="104449" y="57281"/>
                    <a:pt x="89769" y="56209"/>
                    <a:pt x="75204" y="54370"/>
                  </a:cubicBezTo>
                  <a:cubicBezTo>
                    <a:pt x="63459" y="52885"/>
                    <a:pt x="51674" y="51681"/>
                    <a:pt x="39930" y="50172"/>
                  </a:cubicBezTo>
                  <a:cubicBezTo>
                    <a:pt x="36697" y="49760"/>
                    <a:pt x="33398" y="49273"/>
                    <a:pt x="30453" y="47648"/>
                  </a:cubicBezTo>
                  <a:cubicBezTo>
                    <a:pt x="28952" y="46815"/>
                    <a:pt x="28820" y="44828"/>
                    <a:pt x="30189" y="43822"/>
                  </a:cubicBezTo>
                  <a:cubicBezTo>
                    <a:pt x="32177" y="42353"/>
                    <a:pt x="34544" y="41793"/>
                    <a:pt x="36870" y="41182"/>
                  </a:cubicBezTo>
                  <a:cubicBezTo>
                    <a:pt x="48367" y="38180"/>
                    <a:pt x="60111" y="36646"/>
                    <a:pt x="71938" y="35937"/>
                  </a:cubicBezTo>
                  <a:cubicBezTo>
                    <a:pt x="84202" y="35211"/>
                    <a:pt x="96490" y="34931"/>
                    <a:pt x="108762" y="34337"/>
                  </a:cubicBezTo>
                  <a:cubicBezTo>
                    <a:pt x="118841" y="33850"/>
                    <a:pt x="128927" y="33438"/>
                    <a:pt x="138931" y="31962"/>
                  </a:cubicBezTo>
                  <a:cubicBezTo>
                    <a:pt x="142197" y="31475"/>
                    <a:pt x="145397" y="30807"/>
                    <a:pt x="148416" y="29430"/>
                  </a:cubicBezTo>
                  <a:cubicBezTo>
                    <a:pt x="152795" y="27434"/>
                    <a:pt x="156020" y="24341"/>
                    <a:pt x="157719" y="19747"/>
                  </a:cubicBezTo>
                  <a:cubicBezTo>
                    <a:pt x="159344" y="15360"/>
                    <a:pt x="158733" y="13215"/>
                    <a:pt x="154915" y="108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 name="Google Shape;345;p35"/>
            <p:cNvSpPr/>
            <p:nvPr/>
          </p:nvSpPr>
          <p:spPr>
            <a:xfrm>
              <a:off x="4689916" y="4760185"/>
              <a:ext cx="134624" cy="165706"/>
            </a:xfrm>
            <a:custGeom>
              <a:rect b="b" l="l" r="r" t="t"/>
              <a:pathLst>
                <a:path extrusionOk="0" h="165706" w="134624">
                  <a:moveTo>
                    <a:pt x="110314" y="130639"/>
                  </a:moveTo>
                  <a:cubicBezTo>
                    <a:pt x="112227" y="128643"/>
                    <a:pt x="112978" y="126120"/>
                    <a:pt x="112821" y="123382"/>
                  </a:cubicBezTo>
                  <a:cubicBezTo>
                    <a:pt x="112375" y="115563"/>
                    <a:pt x="104219" y="106606"/>
                    <a:pt x="96211" y="108165"/>
                  </a:cubicBezTo>
                  <a:cubicBezTo>
                    <a:pt x="94718" y="108454"/>
                    <a:pt x="93134" y="108289"/>
                    <a:pt x="91625" y="108536"/>
                  </a:cubicBezTo>
                  <a:cubicBezTo>
                    <a:pt x="79947" y="110408"/>
                    <a:pt x="68260" y="112264"/>
                    <a:pt x="56598" y="114252"/>
                  </a:cubicBezTo>
                  <a:cubicBezTo>
                    <a:pt x="51633" y="115093"/>
                    <a:pt x="46726" y="116231"/>
                    <a:pt x="41786" y="117212"/>
                  </a:cubicBezTo>
                  <a:cubicBezTo>
                    <a:pt x="41143" y="117344"/>
                    <a:pt x="40491" y="117427"/>
                    <a:pt x="39831" y="117493"/>
                  </a:cubicBezTo>
                  <a:cubicBezTo>
                    <a:pt x="37077" y="117790"/>
                    <a:pt x="36054" y="116775"/>
                    <a:pt x="36805" y="114153"/>
                  </a:cubicBezTo>
                  <a:cubicBezTo>
                    <a:pt x="39073" y="106144"/>
                    <a:pt x="41472" y="98177"/>
                    <a:pt x="43790" y="90186"/>
                  </a:cubicBezTo>
                  <a:cubicBezTo>
                    <a:pt x="44145" y="88965"/>
                    <a:pt x="44936" y="88355"/>
                    <a:pt x="46099" y="88231"/>
                  </a:cubicBezTo>
                  <a:cubicBezTo>
                    <a:pt x="47402" y="88091"/>
                    <a:pt x="48722" y="88074"/>
                    <a:pt x="50042" y="88008"/>
                  </a:cubicBezTo>
                  <a:cubicBezTo>
                    <a:pt x="63617" y="87283"/>
                    <a:pt x="77200" y="86565"/>
                    <a:pt x="90776" y="85839"/>
                  </a:cubicBezTo>
                  <a:cubicBezTo>
                    <a:pt x="93176" y="85707"/>
                    <a:pt x="95575" y="85658"/>
                    <a:pt x="97942" y="84998"/>
                  </a:cubicBezTo>
                  <a:cubicBezTo>
                    <a:pt x="101266" y="84074"/>
                    <a:pt x="103402" y="82112"/>
                    <a:pt x="103650" y="78631"/>
                  </a:cubicBezTo>
                  <a:cubicBezTo>
                    <a:pt x="103955" y="74483"/>
                    <a:pt x="104252" y="70301"/>
                    <a:pt x="104079" y="66153"/>
                  </a:cubicBezTo>
                  <a:cubicBezTo>
                    <a:pt x="103889" y="61551"/>
                    <a:pt x="101811" y="59819"/>
                    <a:pt x="96953" y="59340"/>
                  </a:cubicBezTo>
                  <a:cubicBezTo>
                    <a:pt x="87105" y="58367"/>
                    <a:pt x="77250" y="58235"/>
                    <a:pt x="67378" y="58912"/>
                  </a:cubicBezTo>
                  <a:cubicBezTo>
                    <a:pt x="63675" y="59167"/>
                    <a:pt x="59971" y="59307"/>
                    <a:pt x="55658" y="59530"/>
                  </a:cubicBezTo>
                  <a:cubicBezTo>
                    <a:pt x="57580" y="53378"/>
                    <a:pt x="59303" y="47778"/>
                    <a:pt x="61085" y="42194"/>
                  </a:cubicBezTo>
                  <a:cubicBezTo>
                    <a:pt x="61522" y="40817"/>
                    <a:pt x="62578" y="40108"/>
                    <a:pt x="64062" y="40066"/>
                  </a:cubicBezTo>
                  <a:cubicBezTo>
                    <a:pt x="64936" y="40042"/>
                    <a:pt x="65811" y="39959"/>
                    <a:pt x="66693" y="39918"/>
                  </a:cubicBezTo>
                  <a:cubicBezTo>
                    <a:pt x="83353" y="39184"/>
                    <a:pt x="99955" y="37823"/>
                    <a:pt x="116491" y="35720"/>
                  </a:cubicBezTo>
                  <a:cubicBezTo>
                    <a:pt x="121043" y="35143"/>
                    <a:pt x="125596" y="34343"/>
                    <a:pt x="130033" y="33180"/>
                  </a:cubicBezTo>
                  <a:cubicBezTo>
                    <a:pt x="133885" y="32174"/>
                    <a:pt x="135229" y="29427"/>
                    <a:pt x="134380" y="25592"/>
                  </a:cubicBezTo>
                  <a:cubicBezTo>
                    <a:pt x="134140" y="24536"/>
                    <a:pt x="133720" y="23497"/>
                    <a:pt x="133241" y="22524"/>
                  </a:cubicBezTo>
                  <a:cubicBezTo>
                    <a:pt x="131031" y="17980"/>
                    <a:pt x="128417" y="13675"/>
                    <a:pt x="125109" y="9831"/>
                  </a:cubicBezTo>
                  <a:cubicBezTo>
                    <a:pt x="119534" y="3357"/>
                    <a:pt x="112870" y="-41"/>
                    <a:pt x="103922" y="0"/>
                  </a:cubicBezTo>
                  <a:cubicBezTo>
                    <a:pt x="74190" y="149"/>
                    <a:pt x="44912" y="3959"/>
                    <a:pt x="15831" y="9741"/>
                  </a:cubicBezTo>
                  <a:cubicBezTo>
                    <a:pt x="13266" y="10252"/>
                    <a:pt x="10718" y="11011"/>
                    <a:pt x="8293" y="11984"/>
                  </a:cubicBezTo>
                  <a:cubicBezTo>
                    <a:pt x="4071" y="13683"/>
                    <a:pt x="3040" y="16240"/>
                    <a:pt x="4994" y="20330"/>
                  </a:cubicBezTo>
                  <a:cubicBezTo>
                    <a:pt x="9200" y="29138"/>
                    <a:pt x="15724" y="35176"/>
                    <a:pt x="25670" y="36858"/>
                  </a:cubicBezTo>
                  <a:cubicBezTo>
                    <a:pt x="27172" y="37114"/>
                    <a:pt x="28706" y="37188"/>
                    <a:pt x="31361" y="37460"/>
                  </a:cubicBezTo>
                  <a:cubicBezTo>
                    <a:pt x="27501" y="45534"/>
                    <a:pt x="24046" y="53064"/>
                    <a:pt x="20211" y="60413"/>
                  </a:cubicBezTo>
                  <a:cubicBezTo>
                    <a:pt x="19642" y="61501"/>
                    <a:pt x="18569" y="61823"/>
                    <a:pt x="17456" y="61881"/>
                  </a:cubicBezTo>
                  <a:cubicBezTo>
                    <a:pt x="15023" y="62004"/>
                    <a:pt x="12722" y="62697"/>
                    <a:pt x="10413" y="63415"/>
                  </a:cubicBezTo>
                  <a:cubicBezTo>
                    <a:pt x="6767" y="64545"/>
                    <a:pt x="5085" y="67060"/>
                    <a:pt x="4978" y="70738"/>
                  </a:cubicBezTo>
                  <a:cubicBezTo>
                    <a:pt x="4945" y="72050"/>
                    <a:pt x="5044" y="73361"/>
                    <a:pt x="5143" y="74672"/>
                  </a:cubicBezTo>
                  <a:cubicBezTo>
                    <a:pt x="5415" y="78194"/>
                    <a:pt x="6264" y="81608"/>
                    <a:pt x="7592" y="84866"/>
                  </a:cubicBezTo>
                  <a:cubicBezTo>
                    <a:pt x="8656" y="87472"/>
                    <a:pt x="8541" y="89831"/>
                    <a:pt x="7493" y="92437"/>
                  </a:cubicBezTo>
                  <a:cubicBezTo>
                    <a:pt x="4376" y="100182"/>
                    <a:pt x="2231" y="108215"/>
                    <a:pt x="871" y="116454"/>
                  </a:cubicBezTo>
                  <a:cubicBezTo>
                    <a:pt x="-103" y="122334"/>
                    <a:pt x="-292" y="128272"/>
                    <a:pt x="466" y="134161"/>
                  </a:cubicBezTo>
                  <a:cubicBezTo>
                    <a:pt x="1811" y="144577"/>
                    <a:pt x="7897" y="152223"/>
                    <a:pt x="15666" y="158705"/>
                  </a:cubicBezTo>
                  <a:cubicBezTo>
                    <a:pt x="21827" y="163835"/>
                    <a:pt x="29027" y="166161"/>
                    <a:pt x="37019" y="165633"/>
                  </a:cubicBezTo>
                  <a:cubicBezTo>
                    <a:pt x="40936" y="165369"/>
                    <a:pt x="44895" y="164883"/>
                    <a:pt x="48714" y="163992"/>
                  </a:cubicBezTo>
                  <a:cubicBezTo>
                    <a:pt x="69110" y="159233"/>
                    <a:pt x="87229" y="149748"/>
                    <a:pt x="103699" y="136990"/>
                  </a:cubicBezTo>
                  <a:cubicBezTo>
                    <a:pt x="106107" y="135126"/>
                    <a:pt x="108211" y="132841"/>
                    <a:pt x="110338" y="1306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 name="Google Shape;346;p35"/>
            <p:cNvSpPr/>
            <p:nvPr/>
          </p:nvSpPr>
          <p:spPr>
            <a:xfrm>
              <a:off x="4548444" y="4737822"/>
              <a:ext cx="133674" cy="176921"/>
            </a:xfrm>
            <a:custGeom>
              <a:rect b="b" l="l" r="r" t="t"/>
              <a:pathLst>
                <a:path extrusionOk="0" h="176921" w="133674">
                  <a:moveTo>
                    <a:pt x="109106" y="20326"/>
                  </a:moveTo>
                  <a:cubicBezTo>
                    <a:pt x="104190" y="13802"/>
                    <a:pt x="98574" y="7971"/>
                    <a:pt x="91901" y="3229"/>
                  </a:cubicBezTo>
                  <a:cubicBezTo>
                    <a:pt x="90310" y="2099"/>
                    <a:pt x="88586" y="1010"/>
                    <a:pt x="86755" y="400"/>
                  </a:cubicBezTo>
                  <a:cubicBezTo>
                    <a:pt x="83233" y="-771"/>
                    <a:pt x="80767" y="672"/>
                    <a:pt x="79621" y="4161"/>
                  </a:cubicBezTo>
                  <a:cubicBezTo>
                    <a:pt x="78854" y="6495"/>
                    <a:pt x="78516" y="8895"/>
                    <a:pt x="78895" y="11303"/>
                  </a:cubicBezTo>
                  <a:cubicBezTo>
                    <a:pt x="79308" y="13893"/>
                    <a:pt x="79860" y="16474"/>
                    <a:pt x="80545" y="19014"/>
                  </a:cubicBezTo>
                  <a:cubicBezTo>
                    <a:pt x="82656" y="26841"/>
                    <a:pt x="84924" y="34627"/>
                    <a:pt x="87019" y="42454"/>
                  </a:cubicBezTo>
                  <a:cubicBezTo>
                    <a:pt x="92528" y="62998"/>
                    <a:pt x="97089" y="83748"/>
                    <a:pt x="100462" y="104763"/>
                  </a:cubicBezTo>
                  <a:cubicBezTo>
                    <a:pt x="101122" y="108895"/>
                    <a:pt x="101295" y="113060"/>
                    <a:pt x="100974" y="117233"/>
                  </a:cubicBezTo>
                  <a:cubicBezTo>
                    <a:pt x="100891" y="118305"/>
                    <a:pt x="100825" y="119493"/>
                    <a:pt x="99580" y="119954"/>
                  </a:cubicBezTo>
                  <a:cubicBezTo>
                    <a:pt x="98153" y="120482"/>
                    <a:pt x="96974" y="119897"/>
                    <a:pt x="96099" y="118816"/>
                  </a:cubicBezTo>
                  <a:cubicBezTo>
                    <a:pt x="94722" y="117117"/>
                    <a:pt x="93312" y="115418"/>
                    <a:pt x="92149" y="113571"/>
                  </a:cubicBezTo>
                  <a:cubicBezTo>
                    <a:pt x="86310" y="104293"/>
                    <a:pt x="80470" y="95023"/>
                    <a:pt x="74780" y="85645"/>
                  </a:cubicBezTo>
                  <a:cubicBezTo>
                    <a:pt x="67035" y="72878"/>
                    <a:pt x="58772" y="60482"/>
                    <a:pt x="49444" y="48812"/>
                  </a:cubicBezTo>
                  <a:cubicBezTo>
                    <a:pt x="46153" y="44697"/>
                    <a:pt x="42780" y="40639"/>
                    <a:pt x="38780" y="37184"/>
                  </a:cubicBezTo>
                  <a:cubicBezTo>
                    <a:pt x="32322" y="31592"/>
                    <a:pt x="26747" y="31864"/>
                    <a:pt x="20990" y="38058"/>
                  </a:cubicBezTo>
                  <a:cubicBezTo>
                    <a:pt x="19803" y="39336"/>
                    <a:pt x="18706" y="40755"/>
                    <a:pt x="17881" y="42280"/>
                  </a:cubicBezTo>
                  <a:cubicBezTo>
                    <a:pt x="16421" y="44969"/>
                    <a:pt x="15077" y="47740"/>
                    <a:pt x="13914" y="50561"/>
                  </a:cubicBezTo>
                  <a:cubicBezTo>
                    <a:pt x="10978" y="57670"/>
                    <a:pt x="9056" y="65101"/>
                    <a:pt x="7398" y="72598"/>
                  </a:cubicBezTo>
                  <a:cubicBezTo>
                    <a:pt x="3407" y="90627"/>
                    <a:pt x="1122" y="108870"/>
                    <a:pt x="223" y="127319"/>
                  </a:cubicBezTo>
                  <a:cubicBezTo>
                    <a:pt x="-239" y="136779"/>
                    <a:pt x="17" y="146181"/>
                    <a:pt x="982" y="155575"/>
                  </a:cubicBezTo>
                  <a:cubicBezTo>
                    <a:pt x="1361" y="159278"/>
                    <a:pt x="2186" y="162923"/>
                    <a:pt x="3514" y="166437"/>
                  </a:cubicBezTo>
                  <a:cubicBezTo>
                    <a:pt x="4710" y="169596"/>
                    <a:pt x="6714" y="172095"/>
                    <a:pt x="9386" y="174181"/>
                  </a:cubicBezTo>
                  <a:cubicBezTo>
                    <a:pt x="16198" y="179492"/>
                    <a:pt x="28759" y="177051"/>
                    <a:pt x="31225" y="167146"/>
                  </a:cubicBezTo>
                  <a:cubicBezTo>
                    <a:pt x="32396" y="162453"/>
                    <a:pt x="33304" y="157736"/>
                    <a:pt x="33749" y="152928"/>
                  </a:cubicBezTo>
                  <a:cubicBezTo>
                    <a:pt x="34631" y="143311"/>
                    <a:pt x="34953" y="133662"/>
                    <a:pt x="35184" y="124012"/>
                  </a:cubicBezTo>
                  <a:cubicBezTo>
                    <a:pt x="35398" y="115023"/>
                    <a:pt x="35910" y="106041"/>
                    <a:pt x="36471" y="97060"/>
                  </a:cubicBezTo>
                  <a:cubicBezTo>
                    <a:pt x="36644" y="94231"/>
                    <a:pt x="37353" y="91443"/>
                    <a:pt x="37873" y="88639"/>
                  </a:cubicBezTo>
                  <a:cubicBezTo>
                    <a:pt x="37939" y="88293"/>
                    <a:pt x="38302" y="87913"/>
                    <a:pt x="38631" y="87740"/>
                  </a:cubicBezTo>
                  <a:cubicBezTo>
                    <a:pt x="39324" y="87369"/>
                    <a:pt x="39918" y="87781"/>
                    <a:pt x="40347" y="88276"/>
                  </a:cubicBezTo>
                  <a:cubicBezTo>
                    <a:pt x="41056" y="89109"/>
                    <a:pt x="41790" y="89950"/>
                    <a:pt x="42318" y="90899"/>
                  </a:cubicBezTo>
                  <a:cubicBezTo>
                    <a:pt x="44891" y="95484"/>
                    <a:pt x="47407" y="100103"/>
                    <a:pt x="49922" y="104722"/>
                  </a:cubicBezTo>
                  <a:cubicBezTo>
                    <a:pt x="54846" y="113769"/>
                    <a:pt x="59621" y="122899"/>
                    <a:pt x="64693" y="131855"/>
                  </a:cubicBezTo>
                  <a:cubicBezTo>
                    <a:pt x="68908" y="139303"/>
                    <a:pt x="73592" y="146462"/>
                    <a:pt x="78829" y="153241"/>
                  </a:cubicBezTo>
                  <a:cubicBezTo>
                    <a:pt x="81518" y="156721"/>
                    <a:pt x="84363" y="160070"/>
                    <a:pt x="87745" y="162899"/>
                  </a:cubicBezTo>
                  <a:cubicBezTo>
                    <a:pt x="95456" y="169365"/>
                    <a:pt x="105592" y="169950"/>
                    <a:pt x="114004" y="164466"/>
                  </a:cubicBezTo>
                  <a:cubicBezTo>
                    <a:pt x="117551" y="162156"/>
                    <a:pt x="120396" y="159138"/>
                    <a:pt x="122771" y="155666"/>
                  </a:cubicBezTo>
                  <a:cubicBezTo>
                    <a:pt x="125526" y="151633"/>
                    <a:pt x="127250" y="147146"/>
                    <a:pt x="128536" y="142470"/>
                  </a:cubicBezTo>
                  <a:cubicBezTo>
                    <a:pt x="132108" y="129480"/>
                    <a:pt x="133493" y="116210"/>
                    <a:pt x="133675" y="103691"/>
                  </a:cubicBezTo>
                  <a:cubicBezTo>
                    <a:pt x="133534" y="88680"/>
                    <a:pt x="131835" y="74767"/>
                    <a:pt x="128231" y="61142"/>
                  </a:cubicBezTo>
                  <a:cubicBezTo>
                    <a:pt x="124330" y="46404"/>
                    <a:pt x="118359" y="32590"/>
                    <a:pt x="109114" y="203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 name="Google Shape;347;p35"/>
            <p:cNvSpPr/>
            <p:nvPr/>
          </p:nvSpPr>
          <p:spPr>
            <a:xfrm>
              <a:off x="5005879" y="4715650"/>
              <a:ext cx="204575" cy="204790"/>
            </a:xfrm>
            <a:custGeom>
              <a:rect b="b" l="l" r="r" t="t"/>
              <a:pathLst>
                <a:path extrusionOk="0" h="204790" w="204575">
                  <a:moveTo>
                    <a:pt x="204412" y="94102"/>
                  </a:moveTo>
                  <a:cubicBezTo>
                    <a:pt x="204288" y="90746"/>
                    <a:pt x="201831" y="88585"/>
                    <a:pt x="198408" y="88255"/>
                  </a:cubicBezTo>
                  <a:cubicBezTo>
                    <a:pt x="196668" y="88090"/>
                    <a:pt x="194903" y="88172"/>
                    <a:pt x="193146" y="88172"/>
                  </a:cubicBezTo>
                  <a:cubicBezTo>
                    <a:pt x="169666" y="88172"/>
                    <a:pt x="146194" y="88181"/>
                    <a:pt x="122713" y="88148"/>
                  </a:cubicBezTo>
                  <a:cubicBezTo>
                    <a:pt x="120552" y="88148"/>
                    <a:pt x="118326" y="88585"/>
                    <a:pt x="116000" y="87546"/>
                  </a:cubicBezTo>
                  <a:cubicBezTo>
                    <a:pt x="115225" y="78902"/>
                    <a:pt x="114449" y="70177"/>
                    <a:pt x="113649" y="61451"/>
                  </a:cubicBezTo>
                  <a:cubicBezTo>
                    <a:pt x="112255" y="46160"/>
                    <a:pt x="110103" y="30968"/>
                    <a:pt x="107447" y="15851"/>
                  </a:cubicBezTo>
                  <a:cubicBezTo>
                    <a:pt x="106837" y="12395"/>
                    <a:pt x="106317" y="8923"/>
                    <a:pt x="105567" y="5500"/>
                  </a:cubicBezTo>
                  <a:cubicBezTo>
                    <a:pt x="104816" y="2094"/>
                    <a:pt x="102977" y="206"/>
                    <a:pt x="99843" y="123"/>
                  </a:cubicBezTo>
                  <a:cubicBezTo>
                    <a:pt x="93270" y="-50"/>
                    <a:pt x="86680" y="-42"/>
                    <a:pt x="80107" y="156"/>
                  </a:cubicBezTo>
                  <a:cubicBezTo>
                    <a:pt x="77237" y="239"/>
                    <a:pt x="75291" y="2556"/>
                    <a:pt x="75249" y="5385"/>
                  </a:cubicBezTo>
                  <a:cubicBezTo>
                    <a:pt x="75233" y="6902"/>
                    <a:pt x="75439" y="8453"/>
                    <a:pt x="75736" y="9954"/>
                  </a:cubicBezTo>
                  <a:cubicBezTo>
                    <a:pt x="80173" y="32568"/>
                    <a:pt x="83266" y="55364"/>
                    <a:pt x="84866" y="78358"/>
                  </a:cubicBezTo>
                  <a:cubicBezTo>
                    <a:pt x="85072" y="81385"/>
                    <a:pt x="85344" y="84403"/>
                    <a:pt x="85583" y="87315"/>
                  </a:cubicBezTo>
                  <a:cubicBezTo>
                    <a:pt x="83241" y="88741"/>
                    <a:pt x="80998" y="88156"/>
                    <a:pt x="78862" y="88164"/>
                  </a:cubicBezTo>
                  <a:cubicBezTo>
                    <a:pt x="56478" y="88205"/>
                    <a:pt x="34103" y="88189"/>
                    <a:pt x="11720" y="88197"/>
                  </a:cubicBezTo>
                  <a:cubicBezTo>
                    <a:pt x="9963" y="88197"/>
                    <a:pt x="8198" y="88115"/>
                    <a:pt x="6458" y="88255"/>
                  </a:cubicBezTo>
                  <a:cubicBezTo>
                    <a:pt x="2680" y="88560"/>
                    <a:pt x="272" y="90746"/>
                    <a:pt x="148" y="94498"/>
                  </a:cubicBezTo>
                  <a:cubicBezTo>
                    <a:pt x="-49" y="100412"/>
                    <a:pt x="-49" y="106350"/>
                    <a:pt x="148" y="112263"/>
                  </a:cubicBezTo>
                  <a:cubicBezTo>
                    <a:pt x="272" y="115966"/>
                    <a:pt x="2730" y="118176"/>
                    <a:pt x="6499" y="118482"/>
                  </a:cubicBezTo>
                  <a:cubicBezTo>
                    <a:pt x="8247" y="118622"/>
                    <a:pt x="10004" y="118539"/>
                    <a:pt x="11761" y="118539"/>
                  </a:cubicBezTo>
                  <a:cubicBezTo>
                    <a:pt x="34359" y="118539"/>
                    <a:pt x="56957" y="118539"/>
                    <a:pt x="79563" y="118539"/>
                  </a:cubicBezTo>
                  <a:cubicBezTo>
                    <a:pt x="81319" y="118539"/>
                    <a:pt x="83076" y="118523"/>
                    <a:pt x="84825" y="118597"/>
                  </a:cubicBezTo>
                  <a:cubicBezTo>
                    <a:pt x="86095" y="118647"/>
                    <a:pt x="86763" y="119414"/>
                    <a:pt x="86821" y="120684"/>
                  </a:cubicBezTo>
                  <a:cubicBezTo>
                    <a:pt x="86845" y="121121"/>
                    <a:pt x="86870" y="121558"/>
                    <a:pt x="86870" y="121995"/>
                  </a:cubicBezTo>
                  <a:cubicBezTo>
                    <a:pt x="87126" y="140651"/>
                    <a:pt x="86540" y="159290"/>
                    <a:pt x="85072" y="177888"/>
                  </a:cubicBezTo>
                  <a:cubicBezTo>
                    <a:pt x="84561" y="184444"/>
                    <a:pt x="83769" y="190985"/>
                    <a:pt x="83357" y="197549"/>
                  </a:cubicBezTo>
                  <a:cubicBezTo>
                    <a:pt x="83084" y="201822"/>
                    <a:pt x="85212" y="204403"/>
                    <a:pt x="89394" y="204593"/>
                  </a:cubicBezTo>
                  <a:cubicBezTo>
                    <a:pt x="95299" y="204865"/>
                    <a:pt x="101245" y="204848"/>
                    <a:pt x="107150" y="204593"/>
                  </a:cubicBezTo>
                  <a:cubicBezTo>
                    <a:pt x="111150" y="204420"/>
                    <a:pt x="112998" y="202382"/>
                    <a:pt x="113575" y="198399"/>
                  </a:cubicBezTo>
                  <a:cubicBezTo>
                    <a:pt x="114012" y="195364"/>
                    <a:pt x="114367" y="192304"/>
                    <a:pt x="114606" y="189244"/>
                  </a:cubicBezTo>
                  <a:cubicBezTo>
                    <a:pt x="116280" y="167801"/>
                    <a:pt x="117319" y="146333"/>
                    <a:pt x="117113" y="124816"/>
                  </a:cubicBezTo>
                  <a:cubicBezTo>
                    <a:pt x="117097" y="123282"/>
                    <a:pt x="117130" y="121748"/>
                    <a:pt x="117187" y="120214"/>
                  </a:cubicBezTo>
                  <a:cubicBezTo>
                    <a:pt x="117229" y="119191"/>
                    <a:pt x="117880" y="118647"/>
                    <a:pt x="118845" y="118597"/>
                  </a:cubicBezTo>
                  <a:cubicBezTo>
                    <a:pt x="120379" y="118523"/>
                    <a:pt x="121913" y="118531"/>
                    <a:pt x="123447" y="118531"/>
                  </a:cubicBezTo>
                  <a:cubicBezTo>
                    <a:pt x="146705" y="118531"/>
                    <a:pt x="169963" y="118531"/>
                    <a:pt x="193220" y="118531"/>
                  </a:cubicBezTo>
                  <a:cubicBezTo>
                    <a:pt x="194977" y="118531"/>
                    <a:pt x="196742" y="118622"/>
                    <a:pt x="198482" y="118440"/>
                  </a:cubicBezTo>
                  <a:cubicBezTo>
                    <a:pt x="201905" y="118077"/>
                    <a:pt x="204305" y="115900"/>
                    <a:pt x="204420" y="112519"/>
                  </a:cubicBezTo>
                  <a:cubicBezTo>
                    <a:pt x="204626" y="106383"/>
                    <a:pt x="204635" y="100230"/>
                    <a:pt x="204404" y="941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 name="Google Shape;348;p35"/>
            <p:cNvSpPr/>
            <p:nvPr/>
          </p:nvSpPr>
          <p:spPr>
            <a:xfrm>
              <a:off x="4335622" y="4764832"/>
              <a:ext cx="38582" cy="154840"/>
            </a:xfrm>
            <a:custGeom>
              <a:rect b="b" l="l" r="r" t="t"/>
              <a:pathLst>
                <a:path extrusionOk="0" h="154840" w="38582">
                  <a:moveTo>
                    <a:pt x="37524" y="97770"/>
                  </a:moveTo>
                  <a:cubicBezTo>
                    <a:pt x="37087" y="79568"/>
                    <a:pt x="35891" y="61399"/>
                    <a:pt x="34374" y="43263"/>
                  </a:cubicBezTo>
                  <a:cubicBezTo>
                    <a:pt x="33640" y="34537"/>
                    <a:pt x="32683" y="25811"/>
                    <a:pt x="30704" y="17242"/>
                  </a:cubicBezTo>
                  <a:cubicBezTo>
                    <a:pt x="30011" y="14240"/>
                    <a:pt x="29095" y="11304"/>
                    <a:pt x="27677" y="8582"/>
                  </a:cubicBezTo>
                  <a:cubicBezTo>
                    <a:pt x="25912" y="5193"/>
                    <a:pt x="23355" y="2529"/>
                    <a:pt x="19784" y="970"/>
                  </a:cubicBezTo>
                  <a:cubicBezTo>
                    <a:pt x="15603" y="-853"/>
                    <a:pt x="13368" y="-193"/>
                    <a:pt x="10926" y="3683"/>
                  </a:cubicBezTo>
                  <a:cubicBezTo>
                    <a:pt x="8914" y="6875"/>
                    <a:pt x="7850" y="10455"/>
                    <a:pt x="6984" y="14083"/>
                  </a:cubicBezTo>
                  <a:cubicBezTo>
                    <a:pt x="4386" y="24978"/>
                    <a:pt x="2885" y="36071"/>
                    <a:pt x="1928" y="47205"/>
                  </a:cubicBezTo>
                  <a:cubicBezTo>
                    <a:pt x="-191" y="71708"/>
                    <a:pt x="-422" y="96277"/>
                    <a:pt x="551" y="120838"/>
                  </a:cubicBezTo>
                  <a:cubicBezTo>
                    <a:pt x="815" y="127395"/>
                    <a:pt x="1368" y="133968"/>
                    <a:pt x="2918" y="140392"/>
                  </a:cubicBezTo>
                  <a:cubicBezTo>
                    <a:pt x="5434" y="150834"/>
                    <a:pt x="11702" y="153671"/>
                    <a:pt x="19495" y="154677"/>
                  </a:cubicBezTo>
                  <a:cubicBezTo>
                    <a:pt x="21434" y="154924"/>
                    <a:pt x="23454" y="154867"/>
                    <a:pt x="25401" y="154669"/>
                  </a:cubicBezTo>
                  <a:cubicBezTo>
                    <a:pt x="30902" y="154100"/>
                    <a:pt x="35545" y="152211"/>
                    <a:pt x="37491" y="143733"/>
                  </a:cubicBezTo>
                  <a:cubicBezTo>
                    <a:pt x="38539" y="139188"/>
                    <a:pt x="38662" y="134594"/>
                    <a:pt x="38547" y="129992"/>
                  </a:cubicBezTo>
                  <a:cubicBezTo>
                    <a:pt x="38291" y="119246"/>
                    <a:pt x="37871" y="108508"/>
                    <a:pt x="37524" y="977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 name="Google Shape;349;p35"/>
            <p:cNvSpPr/>
            <p:nvPr/>
          </p:nvSpPr>
          <p:spPr>
            <a:xfrm>
              <a:off x="4298923" y="4620052"/>
              <a:ext cx="151950" cy="127008"/>
            </a:xfrm>
            <a:custGeom>
              <a:rect b="b" l="l" r="r" t="t"/>
              <a:pathLst>
                <a:path extrusionOk="0" h="127008" w="151950">
                  <a:moveTo>
                    <a:pt x="144104" y="25973"/>
                  </a:moveTo>
                  <a:cubicBezTo>
                    <a:pt x="139419" y="21099"/>
                    <a:pt x="133745" y="17932"/>
                    <a:pt x="127197" y="16455"/>
                  </a:cubicBezTo>
                  <a:cubicBezTo>
                    <a:pt x="124096" y="15754"/>
                    <a:pt x="121687" y="14501"/>
                    <a:pt x="119518" y="12002"/>
                  </a:cubicBezTo>
                  <a:cubicBezTo>
                    <a:pt x="115287" y="7111"/>
                    <a:pt x="109729" y="4002"/>
                    <a:pt x="103535" y="2113"/>
                  </a:cubicBezTo>
                  <a:cubicBezTo>
                    <a:pt x="94727" y="-576"/>
                    <a:pt x="85687" y="-468"/>
                    <a:pt x="76838" y="1148"/>
                  </a:cubicBezTo>
                  <a:cubicBezTo>
                    <a:pt x="50389" y="5998"/>
                    <a:pt x="28714" y="19152"/>
                    <a:pt x="11791" y="40035"/>
                  </a:cubicBezTo>
                  <a:cubicBezTo>
                    <a:pt x="7486" y="45346"/>
                    <a:pt x="4220" y="51301"/>
                    <a:pt x="2166" y="57849"/>
                  </a:cubicBezTo>
                  <a:cubicBezTo>
                    <a:pt x="-1587" y="69791"/>
                    <a:pt x="-630" y="81321"/>
                    <a:pt x="6347" y="91820"/>
                  </a:cubicBezTo>
                  <a:cubicBezTo>
                    <a:pt x="9737" y="96925"/>
                    <a:pt x="12467" y="101890"/>
                    <a:pt x="11560" y="108224"/>
                  </a:cubicBezTo>
                  <a:cubicBezTo>
                    <a:pt x="11436" y="109065"/>
                    <a:pt x="11675" y="109964"/>
                    <a:pt x="11766" y="110839"/>
                  </a:cubicBezTo>
                  <a:cubicBezTo>
                    <a:pt x="12302" y="116051"/>
                    <a:pt x="14463" y="120521"/>
                    <a:pt x="18174" y="124175"/>
                  </a:cubicBezTo>
                  <a:cubicBezTo>
                    <a:pt x="22100" y="128043"/>
                    <a:pt x="25721" y="127935"/>
                    <a:pt x="29547" y="123952"/>
                  </a:cubicBezTo>
                  <a:cubicBezTo>
                    <a:pt x="30446" y="123012"/>
                    <a:pt x="31180" y="121898"/>
                    <a:pt x="31873" y="120793"/>
                  </a:cubicBezTo>
                  <a:cubicBezTo>
                    <a:pt x="32574" y="119688"/>
                    <a:pt x="33118" y="118484"/>
                    <a:pt x="33770" y="117338"/>
                  </a:cubicBezTo>
                  <a:cubicBezTo>
                    <a:pt x="35461" y="114377"/>
                    <a:pt x="35461" y="114426"/>
                    <a:pt x="38751" y="115375"/>
                  </a:cubicBezTo>
                  <a:cubicBezTo>
                    <a:pt x="45308" y="117263"/>
                    <a:pt x="52005" y="118245"/>
                    <a:pt x="57110" y="118303"/>
                  </a:cubicBezTo>
                  <a:cubicBezTo>
                    <a:pt x="68821" y="118220"/>
                    <a:pt x="78347" y="115820"/>
                    <a:pt x="87568" y="112208"/>
                  </a:cubicBezTo>
                  <a:cubicBezTo>
                    <a:pt x="107955" y="104216"/>
                    <a:pt x="124937" y="91325"/>
                    <a:pt x="139576" y="75259"/>
                  </a:cubicBezTo>
                  <a:cubicBezTo>
                    <a:pt x="145102" y="69197"/>
                    <a:pt x="149028" y="62088"/>
                    <a:pt x="150891" y="54031"/>
                  </a:cubicBezTo>
                  <a:cubicBezTo>
                    <a:pt x="153300" y="43589"/>
                    <a:pt x="151832" y="34014"/>
                    <a:pt x="144104" y="25981"/>
                  </a:cubicBezTo>
                  <a:close/>
                  <a:moveTo>
                    <a:pt x="25795" y="73775"/>
                  </a:moveTo>
                  <a:cubicBezTo>
                    <a:pt x="25094" y="74822"/>
                    <a:pt x="24640" y="76175"/>
                    <a:pt x="22875" y="76513"/>
                  </a:cubicBezTo>
                  <a:cubicBezTo>
                    <a:pt x="19997" y="72200"/>
                    <a:pt x="20310" y="67556"/>
                    <a:pt x="21811" y="62896"/>
                  </a:cubicBezTo>
                  <a:cubicBezTo>
                    <a:pt x="22751" y="59977"/>
                    <a:pt x="24335" y="57321"/>
                    <a:pt x="26207" y="54880"/>
                  </a:cubicBezTo>
                  <a:cubicBezTo>
                    <a:pt x="33300" y="45626"/>
                    <a:pt x="42405" y="39037"/>
                    <a:pt x="53102" y="34534"/>
                  </a:cubicBezTo>
                  <a:cubicBezTo>
                    <a:pt x="54545" y="33923"/>
                    <a:pt x="55997" y="33585"/>
                    <a:pt x="57547" y="33585"/>
                  </a:cubicBezTo>
                  <a:cubicBezTo>
                    <a:pt x="57547" y="33585"/>
                    <a:pt x="57547" y="33585"/>
                    <a:pt x="57547" y="33585"/>
                  </a:cubicBezTo>
                  <a:cubicBezTo>
                    <a:pt x="57547" y="33585"/>
                    <a:pt x="57547" y="33585"/>
                    <a:pt x="57547" y="33585"/>
                  </a:cubicBezTo>
                  <a:cubicBezTo>
                    <a:pt x="59123" y="33998"/>
                    <a:pt x="60698" y="33948"/>
                    <a:pt x="62281" y="33626"/>
                  </a:cubicBezTo>
                  <a:cubicBezTo>
                    <a:pt x="62273" y="33643"/>
                    <a:pt x="62265" y="33668"/>
                    <a:pt x="62257" y="33684"/>
                  </a:cubicBezTo>
                  <a:cubicBezTo>
                    <a:pt x="61556" y="34459"/>
                    <a:pt x="60920" y="35309"/>
                    <a:pt x="60137" y="35985"/>
                  </a:cubicBezTo>
                  <a:cubicBezTo>
                    <a:pt x="47114" y="47152"/>
                    <a:pt x="35395" y="59490"/>
                    <a:pt x="25803" y="73767"/>
                  </a:cubicBezTo>
                  <a:close/>
                  <a:moveTo>
                    <a:pt x="128524" y="57973"/>
                  </a:moveTo>
                  <a:cubicBezTo>
                    <a:pt x="126421" y="61890"/>
                    <a:pt x="123634" y="65255"/>
                    <a:pt x="120343" y="68191"/>
                  </a:cubicBezTo>
                  <a:cubicBezTo>
                    <a:pt x="107741" y="79424"/>
                    <a:pt x="93019" y="86237"/>
                    <a:pt x="76409" y="89008"/>
                  </a:cubicBezTo>
                  <a:cubicBezTo>
                    <a:pt x="69679" y="90129"/>
                    <a:pt x="62892" y="90426"/>
                    <a:pt x="56079" y="90088"/>
                  </a:cubicBezTo>
                  <a:cubicBezTo>
                    <a:pt x="54149" y="89997"/>
                    <a:pt x="52120" y="90146"/>
                    <a:pt x="50141" y="88373"/>
                  </a:cubicBezTo>
                  <a:cubicBezTo>
                    <a:pt x="53151" y="84101"/>
                    <a:pt x="56137" y="79804"/>
                    <a:pt x="59477" y="75787"/>
                  </a:cubicBezTo>
                  <a:cubicBezTo>
                    <a:pt x="70067" y="63053"/>
                    <a:pt x="82356" y="52191"/>
                    <a:pt x="96162" y="43053"/>
                  </a:cubicBezTo>
                  <a:cubicBezTo>
                    <a:pt x="101712" y="39375"/>
                    <a:pt x="107840" y="37140"/>
                    <a:pt x="114298" y="35622"/>
                  </a:cubicBezTo>
                  <a:cubicBezTo>
                    <a:pt x="118735" y="34583"/>
                    <a:pt x="122562" y="35870"/>
                    <a:pt x="126100" y="38270"/>
                  </a:cubicBezTo>
                  <a:cubicBezTo>
                    <a:pt x="128962" y="40208"/>
                    <a:pt x="130520" y="43045"/>
                    <a:pt x="130825" y="46542"/>
                  </a:cubicBezTo>
                  <a:cubicBezTo>
                    <a:pt x="131188" y="50583"/>
                    <a:pt x="130454" y="54369"/>
                    <a:pt x="128524" y="579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350" name="Google Shape;350;p35"/>
          <p:cNvPicPr preferRelativeResize="0"/>
          <p:nvPr/>
        </p:nvPicPr>
        <p:blipFill>
          <a:blip r:embed="rId6">
            <a:alphaModFix/>
          </a:blip>
          <a:stretch>
            <a:fillRect/>
          </a:stretch>
        </p:blipFill>
        <p:spPr>
          <a:xfrm>
            <a:off x="5405475" y="3689450"/>
            <a:ext cx="1550100" cy="1563900"/>
          </a:xfrm>
          <a:prstGeom prst="ellipse">
            <a:avLst/>
          </a:prstGeom>
          <a:noFill/>
          <a:ln>
            <a:noFill/>
          </a:ln>
        </p:spPr>
      </p:pic>
      <p:sp>
        <p:nvSpPr>
          <p:cNvPr id="351" name="Google Shape;351;p35"/>
          <p:cNvSpPr txBox="1"/>
          <p:nvPr/>
        </p:nvSpPr>
        <p:spPr>
          <a:xfrm>
            <a:off x="5405475" y="1189600"/>
            <a:ext cx="5911800" cy="119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IN" sz="3200">
                <a:solidFill>
                  <a:schemeClr val="lt1"/>
                </a:solidFill>
                <a:latin typeface="Roboto Serif"/>
                <a:ea typeface="Roboto Serif"/>
                <a:cs typeface="Roboto Serif"/>
                <a:sym typeface="Roboto Serif"/>
              </a:rPr>
              <a:t>“</a:t>
            </a:r>
            <a:r>
              <a:rPr b="1" lang="en-IN" sz="3200">
                <a:solidFill>
                  <a:schemeClr val="lt1"/>
                </a:solidFill>
                <a:latin typeface="Roboto Serif"/>
                <a:ea typeface="Roboto Serif"/>
                <a:cs typeface="Roboto Serif"/>
                <a:sym typeface="Roboto Serif"/>
              </a:rPr>
              <a:t>It's</a:t>
            </a:r>
            <a:r>
              <a:rPr b="1" lang="en-IN" sz="3200">
                <a:solidFill>
                  <a:schemeClr val="lt1"/>
                </a:solidFill>
                <a:latin typeface="Roboto Serif"/>
                <a:ea typeface="Roboto Serif"/>
                <a:cs typeface="Roboto Serif"/>
                <a:sym typeface="Roboto Serif"/>
              </a:rPr>
              <a:t> kind of fun to do the impossible.”</a:t>
            </a:r>
            <a:endParaRPr b="1" sz="3200">
              <a:solidFill>
                <a:schemeClr val="lt1"/>
              </a:solidFill>
              <a:latin typeface="Roboto Serif"/>
              <a:ea typeface="Roboto Serif"/>
              <a:cs typeface="Roboto Serif"/>
              <a:sym typeface="Roboto Serif"/>
            </a:endParaRPr>
          </a:p>
        </p:txBody>
      </p:sp>
    </p:spTree>
  </p:cSld>
  <p:clrMapOvr>
    <a:masterClrMapping/>
  </p:clrMapOvr>
  <mc:AlternateContent>
    <mc:Choice Requires="p14">
      <p:transition spd="slow" p14:dur="16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23"/>
                                        </p:tgtEl>
                                        <p:attrNameLst>
                                          <p:attrName>style.visibility</p:attrName>
                                        </p:attrNameLst>
                                      </p:cBhvr>
                                      <p:to>
                                        <p:strVal val="visible"/>
                                      </p:to>
                                    </p:set>
                                    <p:anim calcmode="lin" valueType="num">
                                      <p:cBhvr additive="base">
                                        <p:cTn dur="500"/>
                                        <p:tgtEl>
                                          <p:spTgt spid="3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nvSpPr>
        <p:spPr>
          <a:xfrm>
            <a:off x="4949875" y="1546463"/>
            <a:ext cx="6627300" cy="15468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lang="en-IN" sz="1700">
                <a:solidFill>
                  <a:schemeClr val="lt1"/>
                </a:solidFill>
                <a:latin typeface="Roboto Serif Light"/>
                <a:ea typeface="Roboto Serif Light"/>
                <a:cs typeface="Roboto Serif Light"/>
                <a:sym typeface="Roboto Serif Light"/>
              </a:rPr>
              <a:t>This project aims to explore the various factors that may influence the popularity of movies </a:t>
            </a:r>
            <a:r>
              <a:rPr lang="en-IN" sz="1700">
                <a:solidFill>
                  <a:schemeClr val="lt1"/>
                </a:solidFill>
                <a:latin typeface="Roboto Serif Light"/>
                <a:ea typeface="Roboto Serif Light"/>
                <a:cs typeface="Roboto Serif Light"/>
                <a:sym typeface="Roboto Serif Light"/>
              </a:rPr>
              <a:t>produced</a:t>
            </a:r>
            <a:r>
              <a:rPr lang="en-IN" sz="1700">
                <a:solidFill>
                  <a:schemeClr val="lt1"/>
                </a:solidFill>
                <a:latin typeface="Roboto Serif Light"/>
                <a:ea typeface="Roboto Serif Light"/>
                <a:cs typeface="Roboto Serif Light"/>
                <a:sym typeface="Roboto Serif Light"/>
              </a:rPr>
              <a:t> by Walt Disney. </a:t>
            </a:r>
            <a:endParaRPr sz="1700">
              <a:solidFill>
                <a:schemeClr val="lt1"/>
              </a:solidFill>
              <a:latin typeface="Roboto Serif Light"/>
              <a:ea typeface="Roboto Serif Light"/>
              <a:cs typeface="Roboto Serif Light"/>
              <a:sym typeface="Roboto Serif Light"/>
            </a:endParaRPr>
          </a:p>
          <a:p>
            <a:pPr indent="0" lvl="0" marL="0" marR="0" rtl="0" algn="ctr">
              <a:lnSpc>
                <a:spcPct val="150000"/>
              </a:lnSpc>
              <a:spcBef>
                <a:spcPts val="0"/>
              </a:spcBef>
              <a:spcAft>
                <a:spcPts val="0"/>
              </a:spcAft>
              <a:buNone/>
            </a:pPr>
            <a:r>
              <a:rPr b="1" lang="en-IN" sz="1800">
                <a:solidFill>
                  <a:schemeClr val="lt1"/>
                </a:solidFill>
                <a:latin typeface="Roboto Serif"/>
                <a:ea typeface="Roboto Serif"/>
                <a:cs typeface="Roboto Serif"/>
                <a:sym typeface="Roboto Serif"/>
              </a:rPr>
              <a:t>What influences the popularity of a Disney film ?</a:t>
            </a:r>
            <a:endParaRPr b="1" sz="1800">
              <a:solidFill>
                <a:schemeClr val="lt1"/>
              </a:solidFill>
              <a:latin typeface="Roboto Serif"/>
              <a:ea typeface="Roboto Serif"/>
              <a:cs typeface="Roboto Serif"/>
              <a:sym typeface="Roboto Serif"/>
            </a:endParaRPr>
          </a:p>
        </p:txBody>
      </p:sp>
      <p:sp>
        <p:nvSpPr>
          <p:cNvPr id="134" name="Google Shape;134;p23"/>
          <p:cNvSpPr txBox="1"/>
          <p:nvPr/>
        </p:nvSpPr>
        <p:spPr>
          <a:xfrm>
            <a:off x="5973925" y="714091"/>
            <a:ext cx="45792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Project Overview</a:t>
            </a:r>
            <a:endParaRPr/>
          </a:p>
        </p:txBody>
      </p:sp>
      <p:sp>
        <p:nvSpPr>
          <p:cNvPr id="135" name="Google Shape;135;p23"/>
          <p:cNvSpPr txBox="1"/>
          <p:nvPr/>
        </p:nvSpPr>
        <p:spPr>
          <a:xfrm>
            <a:off x="9510975" y="4305300"/>
            <a:ext cx="18081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3. Hypothesis</a:t>
            </a:r>
            <a:endParaRPr sz="1800">
              <a:solidFill>
                <a:schemeClr val="lt1"/>
              </a:solidFill>
              <a:latin typeface="Roboto Serif SemiBold"/>
              <a:ea typeface="Roboto Serif SemiBold"/>
              <a:cs typeface="Roboto Serif SemiBold"/>
              <a:sym typeface="Roboto Serif SemiBold"/>
            </a:endParaRPr>
          </a:p>
        </p:txBody>
      </p:sp>
      <p:sp>
        <p:nvSpPr>
          <p:cNvPr id="136" name="Google Shape;136;p23"/>
          <p:cNvSpPr/>
          <p:nvPr/>
        </p:nvSpPr>
        <p:spPr>
          <a:xfrm>
            <a:off x="9437607" y="4317558"/>
            <a:ext cx="1808100" cy="742800"/>
          </a:xfrm>
          <a:prstGeom prst="roundRect">
            <a:avLst>
              <a:gd fmla="val 50000" name="adj"/>
            </a:avLst>
          </a:prstGeom>
          <a:noFill/>
          <a:ln cap="flat" cmpd="sng" w="12700">
            <a:solidFill>
              <a:srgbClr val="F6CA42"/>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7" name="Google Shape;137;p23"/>
          <p:cNvSpPr/>
          <p:nvPr/>
        </p:nvSpPr>
        <p:spPr>
          <a:xfrm>
            <a:off x="3827010" y="3139699"/>
            <a:ext cx="674596" cy="886457"/>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6FA8D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 name="Google Shape;138;p23"/>
          <p:cNvSpPr/>
          <p:nvPr/>
        </p:nvSpPr>
        <p:spPr>
          <a:xfrm>
            <a:off x="10077718" y="3207974"/>
            <a:ext cx="674596" cy="886457"/>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39" name="Google Shape;139;p23"/>
          <p:cNvGrpSpPr/>
          <p:nvPr/>
        </p:nvGrpSpPr>
        <p:grpSpPr>
          <a:xfrm>
            <a:off x="3260250" y="4229175"/>
            <a:ext cx="1808100" cy="770771"/>
            <a:chOff x="3260250" y="4229175"/>
            <a:chExt cx="1808100" cy="770771"/>
          </a:xfrm>
        </p:grpSpPr>
        <p:sp>
          <p:nvSpPr>
            <p:cNvPr id="140" name="Google Shape;140;p23"/>
            <p:cNvSpPr txBox="1"/>
            <p:nvPr/>
          </p:nvSpPr>
          <p:spPr>
            <a:xfrm>
              <a:off x="3364475" y="4229175"/>
              <a:ext cx="16242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342900" lvl="0" marL="457200" marR="0" rtl="0" algn="ctr">
                <a:spcBef>
                  <a:spcPts val="0"/>
                </a:spcBef>
                <a:spcAft>
                  <a:spcPts val="0"/>
                </a:spcAft>
                <a:buClr>
                  <a:schemeClr val="lt1"/>
                </a:buClr>
                <a:buSzPts val="1800"/>
                <a:buFont typeface="Roboto Serif SemiBold"/>
                <a:buAutoNum type="arabicPeriod"/>
              </a:pPr>
              <a:r>
                <a:t/>
              </a:r>
              <a:endParaRPr sz="1800">
                <a:solidFill>
                  <a:schemeClr val="lt1"/>
                </a:solidFill>
                <a:latin typeface="Roboto Serif SemiBold"/>
                <a:ea typeface="Roboto Serif SemiBold"/>
                <a:cs typeface="Roboto Serif SemiBold"/>
                <a:sym typeface="Roboto Serif SemiBold"/>
              </a:endParaRPr>
            </a:p>
            <a:p>
              <a:pPr indent="0" lvl="0" marL="0" marR="0" rtl="0" algn="l">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Hypothesis</a:t>
              </a:r>
              <a:endParaRPr b="0" i="0" sz="1800" u="none" cap="none" strike="noStrike">
                <a:solidFill>
                  <a:schemeClr val="lt1"/>
                </a:solidFill>
                <a:latin typeface="Roboto Serif SemiBold"/>
                <a:ea typeface="Roboto Serif SemiBold"/>
                <a:cs typeface="Roboto Serif SemiBold"/>
                <a:sym typeface="Roboto Serif SemiBold"/>
              </a:endParaRPr>
            </a:p>
          </p:txBody>
        </p:sp>
        <p:sp>
          <p:nvSpPr>
            <p:cNvPr id="141" name="Google Shape;141;p23"/>
            <p:cNvSpPr/>
            <p:nvPr/>
          </p:nvSpPr>
          <p:spPr>
            <a:xfrm>
              <a:off x="3260250" y="4257146"/>
              <a:ext cx="1808100" cy="742800"/>
            </a:xfrm>
            <a:prstGeom prst="roundRect">
              <a:avLst>
                <a:gd fmla="val 50000" name="adj"/>
              </a:avLst>
            </a:prstGeom>
            <a:noFill/>
            <a:ln cap="flat" cmpd="sng" w="12700">
              <a:solidFill>
                <a:srgbClr val="0662AF"/>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457200" marR="0" rtl="0" algn="l">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42" name="Google Shape;142;p23"/>
          <p:cNvSpPr txBox="1"/>
          <p:nvPr/>
        </p:nvSpPr>
        <p:spPr>
          <a:xfrm>
            <a:off x="2772200" y="4752850"/>
            <a:ext cx="2706000" cy="150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Roboto Serif Light"/>
              <a:ea typeface="Roboto Serif Light"/>
              <a:cs typeface="Roboto Serif Light"/>
              <a:sym typeface="Roboto Serif Light"/>
            </a:endParaRPr>
          </a:p>
          <a:p>
            <a:pPr indent="0" lvl="0" marL="0" rtl="0" algn="ctr">
              <a:spcBef>
                <a:spcPts val="0"/>
              </a:spcBef>
              <a:spcAft>
                <a:spcPts val="0"/>
              </a:spcAft>
              <a:buClr>
                <a:schemeClr val="dk1"/>
              </a:buClr>
              <a:buSzPts val="1100"/>
              <a:buFont typeface="Arial"/>
              <a:buNone/>
            </a:pPr>
            <a:r>
              <a:rPr lang="en-IN" sz="1600">
                <a:solidFill>
                  <a:schemeClr val="lt1"/>
                </a:solidFill>
                <a:latin typeface="Roboto Serif Light"/>
                <a:ea typeface="Roboto Serif Light"/>
                <a:cs typeface="Roboto Serif Light"/>
                <a:sym typeface="Roboto Serif Light"/>
              </a:rPr>
              <a:t>Are movies that are based on books more popular?</a:t>
            </a:r>
            <a:endParaRPr sz="1600">
              <a:solidFill>
                <a:schemeClr val="lt1"/>
              </a:solidFill>
              <a:latin typeface="Roboto Serif Light"/>
              <a:ea typeface="Roboto Serif Light"/>
              <a:cs typeface="Roboto Serif Light"/>
              <a:sym typeface="Roboto Serif Light"/>
            </a:endParaRPr>
          </a:p>
        </p:txBody>
      </p:sp>
      <p:sp>
        <p:nvSpPr>
          <p:cNvPr id="143" name="Google Shape;143;p23"/>
          <p:cNvSpPr txBox="1"/>
          <p:nvPr/>
        </p:nvSpPr>
        <p:spPr>
          <a:xfrm>
            <a:off x="9046250" y="5060350"/>
            <a:ext cx="2590800" cy="88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IN" sz="1600">
                <a:solidFill>
                  <a:schemeClr val="lt1"/>
                </a:solidFill>
                <a:latin typeface="Roboto Serif Light"/>
                <a:ea typeface="Roboto Serif Light"/>
                <a:cs typeface="Roboto Serif Light"/>
                <a:sym typeface="Roboto Serif Light"/>
              </a:rPr>
              <a:t>Does the critical reception via IMDB affect box office performance?</a:t>
            </a:r>
            <a:endParaRPr sz="1800">
              <a:solidFill>
                <a:schemeClr val="lt1"/>
              </a:solidFill>
            </a:endParaRPr>
          </a:p>
        </p:txBody>
      </p:sp>
      <p:sp>
        <p:nvSpPr>
          <p:cNvPr id="144" name="Google Shape;144;p23"/>
          <p:cNvSpPr/>
          <p:nvPr/>
        </p:nvSpPr>
        <p:spPr>
          <a:xfrm>
            <a:off x="6952373" y="3342749"/>
            <a:ext cx="674596" cy="886457"/>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45" name="Google Shape;145;p23"/>
          <p:cNvGrpSpPr/>
          <p:nvPr/>
        </p:nvGrpSpPr>
        <p:grpSpPr>
          <a:xfrm>
            <a:off x="6358187" y="4398933"/>
            <a:ext cx="1808100" cy="742800"/>
            <a:chOff x="6146887" y="4734508"/>
            <a:chExt cx="1808100" cy="742800"/>
          </a:xfrm>
        </p:grpSpPr>
        <p:sp>
          <p:nvSpPr>
            <p:cNvPr id="146" name="Google Shape;146;p23"/>
            <p:cNvSpPr/>
            <p:nvPr/>
          </p:nvSpPr>
          <p:spPr>
            <a:xfrm>
              <a:off x="6146887" y="4734508"/>
              <a:ext cx="1808100" cy="742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7" name="Google Shape;147;p23"/>
            <p:cNvSpPr txBox="1"/>
            <p:nvPr/>
          </p:nvSpPr>
          <p:spPr>
            <a:xfrm>
              <a:off x="6232986" y="4782650"/>
              <a:ext cx="16359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2. </a:t>
              </a:r>
              <a:r>
                <a:rPr lang="en-IN" sz="1800">
                  <a:solidFill>
                    <a:schemeClr val="lt1"/>
                  </a:solidFill>
                  <a:latin typeface="Roboto Serif SemiBold"/>
                  <a:ea typeface="Roboto Serif SemiBold"/>
                  <a:cs typeface="Roboto Serif SemiBold"/>
                  <a:sym typeface="Roboto Serif SemiBold"/>
                </a:rPr>
                <a:t>Hypothesis</a:t>
              </a:r>
              <a:endParaRPr b="0" i="0" sz="1800" u="none" cap="none" strike="noStrike">
                <a:solidFill>
                  <a:schemeClr val="lt1"/>
                </a:solidFill>
                <a:latin typeface="Roboto Serif SemiBold"/>
                <a:ea typeface="Roboto Serif SemiBold"/>
                <a:cs typeface="Roboto Serif SemiBold"/>
                <a:sym typeface="Roboto Serif SemiBold"/>
              </a:endParaRPr>
            </a:p>
          </p:txBody>
        </p:sp>
      </p:grpSp>
      <p:sp>
        <p:nvSpPr>
          <p:cNvPr id="148" name="Google Shape;148;p23"/>
          <p:cNvSpPr txBox="1"/>
          <p:nvPr/>
        </p:nvSpPr>
        <p:spPr>
          <a:xfrm>
            <a:off x="6124625" y="5141725"/>
            <a:ext cx="2275200" cy="88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IN" sz="1600">
                <a:solidFill>
                  <a:schemeClr val="lt1"/>
                </a:solidFill>
                <a:latin typeface="Roboto Serif Light"/>
                <a:ea typeface="Roboto Serif Light"/>
                <a:cs typeface="Roboto Serif Light"/>
                <a:sym typeface="Roboto Serif Light"/>
              </a:rPr>
              <a:t>Is there a relation between popularity and </a:t>
            </a:r>
            <a:r>
              <a:rPr lang="en-IN" sz="1600">
                <a:solidFill>
                  <a:schemeClr val="lt1"/>
                </a:solidFill>
                <a:latin typeface="Roboto Serif Light"/>
                <a:ea typeface="Roboto Serif Light"/>
                <a:cs typeface="Roboto Serif Light"/>
                <a:sym typeface="Roboto Serif Light"/>
              </a:rPr>
              <a:t>running</a:t>
            </a:r>
            <a:r>
              <a:rPr lang="en-IN" sz="1600">
                <a:solidFill>
                  <a:schemeClr val="lt1"/>
                </a:solidFill>
                <a:latin typeface="Roboto Serif Light"/>
                <a:ea typeface="Roboto Serif Light"/>
                <a:cs typeface="Roboto Serif Light"/>
                <a:sym typeface="Roboto Serif Light"/>
              </a:rPr>
              <a:t> time?</a:t>
            </a:r>
            <a:endParaRPr sz="1600">
              <a:solidFill>
                <a:schemeClr val="lt1"/>
              </a:solidFill>
              <a:latin typeface="Roboto Serif Light"/>
              <a:ea typeface="Roboto Serif Light"/>
              <a:cs typeface="Roboto Serif Light"/>
              <a:sym typeface="Roboto Serif Light"/>
            </a:endParaRPr>
          </a:p>
          <a:p>
            <a:pPr indent="0" lvl="0" marL="0" rtl="0" algn="l">
              <a:spcBef>
                <a:spcPts val="0"/>
              </a:spcBef>
              <a:spcAft>
                <a:spcPts val="0"/>
              </a:spcAft>
              <a:buClr>
                <a:schemeClr val="dk1"/>
              </a:buClr>
              <a:buSzPts val="1100"/>
              <a:buFont typeface="Arial"/>
              <a:buNone/>
            </a:pPr>
            <a:r>
              <a:t/>
            </a:r>
            <a:endParaRPr sz="1500">
              <a:solidFill>
                <a:schemeClr val="lt1"/>
              </a:solidFill>
              <a:latin typeface="Roboto Serif Light"/>
              <a:ea typeface="Roboto Serif Light"/>
              <a:cs typeface="Roboto Serif Light"/>
              <a:sym typeface="Roboto Serif Light"/>
            </a:endParaRPr>
          </a:p>
        </p:txBody>
      </p:sp>
      <p:sp>
        <p:nvSpPr>
          <p:cNvPr id="149" name="Google Shape;149;p23"/>
          <p:cNvSpPr/>
          <p:nvPr/>
        </p:nvSpPr>
        <p:spPr>
          <a:xfrm>
            <a:off x="3827010" y="3139699"/>
            <a:ext cx="674596" cy="886457"/>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6FA8D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picture containing calendar&#10;&#10;Description automatically generated" id="150" name="Google Shape;150;p23"/>
          <p:cNvPicPr preferRelativeResize="0"/>
          <p:nvPr>
            <p:ph idx="2" type="pic"/>
          </p:nvPr>
        </p:nvPicPr>
        <p:blipFill rotWithShape="1">
          <a:blip r:embed="rId3">
            <a:alphaModFix/>
          </a:blip>
          <a:srcRect b="0" l="49" r="49" t="0"/>
          <a:stretch/>
        </p:blipFill>
        <p:spPr>
          <a:xfrm>
            <a:off x="0" y="52400"/>
            <a:ext cx="2946450" cy="2946450"/>
          </a:xfrm>
          <a:prstGeom prst="rect">
            <a:avLst/>
          </a:prstGeom>
          <a:noFill/>
          <a:ln>
            <a:noFill/>
          </a:ln>
        </p:spPr>
      </p:pic>
      <p:sp>
        <p:nvSpPr>
          <p:cNvPr id="151" name="Google Shape;151;p23"/>
          <p:cNvSpPr/>
          <p:nvPr/>
        </p:nvSpPr>
        <p:spPr>
          <a:xfrm>
            <a:off x="5797325" y="608200"/>
            <a:ext cx="4755900" cy="688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20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1500">
        <p:fade thruBlk="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grpSp>
        <p:nvGrpSpPr>
          <p:cNvPr id="156" name="Google Shape;156;p24"/>
          <p:cNvGrpSpPr/>
          <p:nvPr/>
        </p:nvGrpSpPr>
        <p:grpSpPr>
          <a:xfrm>
            <a:off x="5434675" y="370857"/>
            <a:ext cx="6273648" cy="1130843"/>
            <a:chOff x="271304" y="622525"/>
            <a:chExt cx="6491100" cy="1532100"/>
          </a:xfrm>
        </p:grpSpPr>
        <p:sp>
          <p:nvSpPr>
            <p:cNvPr id="157" name="Google Shape;157;p24"/>
            <p:cNvSpPr txBox="1"/>
            <p:nvPr/>
          </p:nvSpPr>
          <p:spPr>
            <a:xfrm>
              <a:off x="528325" y="765175"/>
              <a:ext cx="5641500" cy="1167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Data Acquisition, Enrichment and Examination</a:t>
              </a:r>
              <a:endParaRPr/>
            </a:p>
          </p:txBody>
        </p:sp>
        <p:sp>
          <p:nvSpPr>
            <p:cNvPr id="158" name="Google Shape;158;p24"/>
            <p:cNvSpPr/>
            <p:nvPr/>
          </p:nvSpPr>
          <p:spPr>
            <a:xfrm>
              <a:off x="271304" y="622525"/>
              <a:ext cx="6491100" cy="15321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59" name="Google Shape;159;p24"/>
          <p:cNvSpPr txBox="1"/>
          <p:nvPr/>
        </p:nvSpPr>
        <p:spPr>
          <a:xfrm>
            <a:off x="3480975" y="4194600"/>
            <a:ext cx="7696500" cy="2139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IN" sz="1900">
                <a:solidFill>
                  <a:schemeClr val="lt1"/>
                </a:solidFill>
                <a:latin typeface="Roboto Serif"/>
                <a:ea typeface="Roboto Serif"/>
                <a:cs typeface="Roboto Serif"/>
                <a:sym typeface="Roboto Serif"/>
              </a:rPr>
              <a:t>                                          Challenges:</a:t>
            </a:r>
            <a:endParaRPr b="0" i="0" sz="1900">
              <a:solidFill>
                <a:schemeClr val="lt1"/>
              </a:solidFill>
              <a:latin typeface="Roboto Serif Light"/>
              <a:ea typeface="Roboto Serif Light"/>
              <a:cs typeface="Roboto Serif Light"/>
              <a:sym typeface="Roboto Serif Light"/>
            </a:endParaRPr>
          </a:p>
          <a:p>
            <a:pPr indent="-349250" lvl="0" marL="2286000" marR="0" rtl="0" algn="l">
              <a:lnSpc>
                <a:spcPct val="150000"/>
              </a:lnSpc>
              <a:spcBef>
                <a:spcPts val="0"/>
              </a:spcBef>
              <a:spcAft>
                <a:spcPts val="0"/>
              </a:spcAft>
              <a:buClr>
                <a:schemeClr val="lt1"/>
              </a:buClr>
              <a:buSzPts val="1900"/>
              <a:buFont typeface="Roboto Serif Light"/>
              <a:buAutoNum type="arabicParenR"/>
            </a:pPr>
            <a:r>
              <a:rPr lang="en-IN" sz="1900">
                <a:solidFill>
                  <a:schemeClr val="lt1"/>
                </a:solidFill>
                <a:latin typeface="Roboto Serif Light"/>
                <a:ea typeface="Roboto Serif Light"/>
                <a:cs typeface="Roboto Serif Light"/>
                <a:sym typeface="Roboto Serif Light"/>
              </a:rPr>
              <a:t>Data </a:t>
            </a:r>
            <a:r>
              <a:rPr lang="en-IN" sz="1900">
                <a:solidFill>
                  <a:schemeClr val="lt1"/>
                </a:solidFill>
                <a:latin typeface="Roboto Serif Light"/>
                <a:ea typeface="Roboto Serif Light"/>
                <a:cs typeface="Roboto Serif Light"/>
                <a:sym typeface="Roboto Serif Light"/>
              </a:rPr>
              <a:t>availability</a:t>
            </a:r>
            <a:r>
              <a:rPr lang="en-IN" sz="1900">
                <a:solidFill>
                  <a:schemeClr val="lt1"/>
                </a:solidFill>
                <a:latin typeface="Roboto Serif Light"/>
                <a:ea typeface="Roboto Serif Light"/>
                <a:cs typeface="Roboto Serif Light"/>
                <a:sym typeface="Roboto Serif Light"/>
              </a:rPr>
              <a:t> </a:t>
            </a:r>
            <a:endParaRPr sz="1900">
              <a:solidFill>
                <a:schemeClr val="lt1"/>
              </a:solidFill>
              <a:latin typeface="Roboto Serif Light"/>
              <a:ea typeface="Roboto Serif Light"/>
              <a:cs typeface="Roboto Serif Light"/>
              <a:sym typeface="Roboto Serif Light"/>
            </a:endParaRPr>
          </a:p>
          <a:p>
            <a:pPr indent="-349250" lvl="0" marL="2286000" marR="0" rtl="0" algn="l">
              <a:lnSpc>
                <a:spcPct val="150000"/>
              </a:lnSpc>
              <a:spcBef>
                <a:spcPts val="0"/>
              </a:spcBef>
              <a:spcAft>
                <a:spcPts val="0"/>
              </a:spcAft>
              <a:buClr>
                <a:schemeClr val="lt1"/>
              </a:buClr>
              <a:buSzPts val="1900"/>
              <a:buFont typeface="Roboto Serif Light"/>
              <a:buAutoNum type="arabicParenR"/>
            </a:pPr>
            <a:r>
              <a:rPr lang="en-IN" sz="1900">
                <a:solidFill>
                  <a:schemeClr val="lt1"/>
                </a:solidFill>
                <a:latin typeface="Roboto Serif Light"/>
                <a:ea typeface="Roboto Serif Light"/>
                <a:cs typeface="Roboto Serif Light"/>
                <a:sym typeface="Roboto Serif Light"/>
              </a:rPr>
              <a:t>Integration Complexity</a:t>
            </a:r>
            <a:endParaRPr sz="1900">
              <a:solidFill>
                <a:schemeClr val="lt1"/>
              </a:solidFill>
              <a:latin typeface="Roboto Serif Light"/>
              <a:ea typeface="Roboto Serif Light"/>
              <a:cs typeface="Roboto Serif Light"/>
              <a:sym typeface="Roboto Serif Light"/>
            </a:endParaRPr>
          </a:p>
          <a:p>
            <a:pPr indent="0" lvl="0" marL="457200" marR="0" rtl="0" algn="l">
              <a:lnSpc>
                <a:spcPct val="150000"/>
              </a:lnSpc>
              <a:spcBef>
                <a:spcPts val="0"/>
              </a:spcBef>
              <a:spcAft>
                <a:spcPts val="0"/>
              </a:spcAft>
              <a:buNone/>
            </a:pPr>
            <a:r>
              <a:t/>
            </a:r>
            <a:endParaRPr sz="1900">
              <a:solidFill>
                <a:schemeClr val="lt1"/>
              </a:solidFill>
              <a:latin typeface="Roboto Serif Light"/>
              <a:ea typeface="Roboto Serif Light"/>
              <a:cs typeface="Roboto Serif Light"/>
              <a:sym typeface="Roboto Serif Light"/>
            </a:endParaRPr>
          </a:p>
          <a:p>
            <a:pPr indent="0" lvl="0" marL="0" marR="0" rtl="0" algn="l">
              <a:lnSpc>
                <a:spcPct val="150000"/>
              </a:lnSpc>
              <a:spcBef>
                <a:spcPts val="0"/>
              </a:spcBef>
              <a:spcAft>
                <a:spcPts val="0"/>
              </a:spcAft>
              <a:buNone/>
            </a:pPr>
            <a:r>
              <a:rPr i="1" lang="en-IN" sz="1900">
                <a:solidFill>
                  <a:schemeClr val="lt1"/>
                </a:solidFill>
                <a:latin typeface="Roboto Serif Light"/>
                <a:ea typeface="Roboto Serif Light"/>
                <a:cs typeface="Roboto Serif Light"/>
                <a:sym typeface="Roboto Serif Light"/>
              </a:rPr>
              <a:t>    This led to our data set reducing from 441 rows to 160 rows</a:t>
            </a:r>
            <a:endParaRPr i="1" sz="1900">
              <a:solidFill>
                <a:schemeClr val="lt1"/>
              </a:solidFill>
              <a:latin typeface="Roboto Serif Light"/>
              <a:ea typeface="Roboto Serif Light"/>
              <a:cs typeface="Roboto Serif Light"/>
              <a:sym typeface="Roboto Serif Light"/>
            </a:endParaRPr>
          </a:p>
        </p:txBody>
      </p:sp>
      <p:grpSp>
        <p:nvGrpSpPr>
          <p:cNvPr id="160" name="Google Shape;160;p24"/>
          <p:cNvGrpSpPr/>
          <p:nvPr/>
        </p:nvGrpSpPr>
        <p:grpSpPr>
          <a:xfrm>
            <a:off x="3885525" y="4604032"/>
            <a:ext cx="688800" cy="688800"/>
            <a:chOff x="1917600" y="5239432"/>
            <a:chExt cx="688800" cy="688800"/>
          </a:xfrm>
        </p:grpSpPr>
        <p:sp>
          <p:nvSpPr>
            <p:cNvPr id="161" name="Google Shape;161;p24"/>
            <p:cNvSpPr txBox="1"/>
            <p:nvPr/>
          </p:nvSpPr>
          <p:spPr>
            <a:xfrm>
              <a:off x="1990208" y="5325356"/>
              <a:ext cx="5436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SemiBold"/>
                  <a:ea typeface="Roboto Serif SemiBold"/>
                  <a:cs typeface="Roboto Serif SemiBold"/>
                  <a:sym typeface="Roboto Serif SemiBold"/>
                </a:rPr>
                <a:t>02</a:t>
              </a:r>
              <a:endParaRPr/>
            </a:p>
          </p:txBody>
        </p:sp>
        <p:sp>
          <p:nvSpPr>
            <p:cNvPr id="162" name="Google Shape;162;p24"/>
            <p:cNvSpPr/>
            <p:nvPr/>
          </p:nvSpPr>
          <p:spPr>
            <a:xfrm>
              <a:off x="1917600" y="5239432"/>
              <a:ext cx="688800" cy="688800"/>
            </a:xfrm>
            <a:prstGeom prst="roundRect">
              <a:avLst>
                <a:gd fmla="val 50000" name="adj"/>
              </a:avLst>
            </a:prstGeom>
            <a:noFill/>
            <a:ln cap="flat" cmpd="sng" w="12700">
              <a:solidFill>
                <a:srgbClr val="0662A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163" name="Google Shape;163;p24"/>
          <p:cNvPicPr preferRelativeResize="0"/>
          <p:nvPr/>
        </p:nvPicPr>
        <p:blipFill>
          <a:blip r:embed="rId3">
            <a:alphaModFix/>
          </a:blip>
          <a:stretch>
            <a:fillRect/>
          </a:stretch>
        </p:blipFill>
        <p:spPr>
          <a:xfrm>
            <a:off x="3355125" y="863513"/>
            <a:ext cx="1285875" cy="638175"/>
          </a:xfrm>
          <a:prstGeom prst="rect">
            <a:avLst/>
          </a:prstGeom>
          <a:noFill/>
          <a:ln cap="flat" cmpd="sng" w="9525">
            <a:solidFill>
              <a:schemeClr val="accent1"/>
            </a:solidFill>
            <a:prstDash val="solid"/>
            <a:round/>
            <a:headEnd len="sm" w="sm" type="none"/>
            <a:tailEnd len="sm" w="sm" type="none"/>
          </a:ln>
        </p:spPr>
      </p:pic>
      <p:grpSp>
        <p:nvGrpSpPr>
          <p:cNvPr id="164" name="Google Shape;164;p24"/>
          <p:cNvGrpSpPr/>
          <p:nvPr/>
        </p:nvGrpSpPr>
        <p:grpSpPr>
          <a:xfrm>
            <a:off x="3809325" y="2586282"/>
            <a:ext cx="688800" cy="688800"/>
            <a:chOff x="3000000" y="2923932"/>
            <a:chExt cx="688800" cy="688800"/>
          </a:xfrm>
        </p:grpSpPr>
        <p:sp>
          <p:nvSpPr>
            <p:cNvPr id="165" name="Google Shape;165;p24"/>
            <p:cNvSpPr txBox="1"/>
            <p:nvPr/>
          </p:nvSpPr>
          <p:spPr>
            <a:xfrm>
              <a:off x="3072608" y="3029831"/>
              <a:ext cx="543600" cy="4770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SemiBold"/>
                  <a:ea typeface="Roboto Serif SemiBold"/>
                  <a:cs typeface="Roboto Serif SemiBold"/>
                  <a:sym typeface="Roboto Serif SemiBold"/>
                </a:rPr>
                <a:t>01</a:t>
              </a:r>
              <a:endParaRPr/>
            </a:p>
          </p:txBody>
        </p:sp>
        <p:sp>
          <p:nvSpPr>
            <p:cNvPr id="166" name="Google Shape;166;p24"/>
            <p:cNvSpPr/>
            <p:nvPr/>
          </p:nvSpPr>
          <p:spPr>
            <a:xfrm>
              <a:off x="3000000" y="2923932"/>
              <a:ext cx="688800" cy="688800"/>
            </a:xfrm>
            <a:prstGeom prst="roundRect">
              <a:avLst>
                <a:gd fmla="val 50000" name="adj"/>
              </a:avLst>
            </a:prstGeom>
            <a:noFill/>
            <a:ln cap="flat" cmpd="sng" w="12700">
              <a:solidFill>
                <a:srgbClr val="F6CA4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67" name="Google Shape;167;p24"/>
          <p:cNvSpPr txBox="1"/>
          <p:nvPr/>
        </p:nvSpPr>
        <p:spPr>
          <a:xfrm>
            <a:off x="5159649" y="2217100"/>
            <a:ext cx="4646400" cy="12621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IN" sz="1900">
                <a:solidFill>
                  <a:schemeClr val="lt1"/>
                </a:solidFill>
                <a:latin typeface="Roboto Serif"/>
                <a:ea typeface="Roboto Serif"/>
                <a:cs typeface="Roboto Serif"/>
                <a:sym typeface="Roboto Serif"/>
              </a:rPr>
              <a:t>Primary Dataset</a:t>
            </a:r>
            <a:r>
              <a:rPr lang="en-IN" sz="1900">
                <a:solidFill>
                  <a:schemeClr val="lt1"/>
                </a:solidFill>
                <a:latin typeface="Roboto Serif Light"/>
                <a:ea typeface="Roboto Serif Light"/>
                <a:cs typeface="Roboto Serif Light"/>
                <a:sym typeface="Roboto Serif Light"/>
              </a:rPr>
              <a:t>: Overview of Disney movies (1937-2021)</a:t>
            </a:r>
            <a:endParaRPr sz="2100">
              <a:solidFill>
                <a:schemeClr val="lt1"/>
              </a:solidFill>
              <a:latin typeface="Roboto Serif Light"/>
              <a:ea typeface="Roboto Serif Light"/>
              <a:cs typeface="Roboto Serif Light"/>
              <a:sym typeface="Roboto Serif Light"/>
            </a:endParaRPr>
          </a:p>
          <a:p>
            <a:pPr indent="0" lvl="0" marL="0" marR="0" rtl="0" algn="l">
              <a:lnSpc>
                <a:spcPct val="150000"/>
              </a:lnSpc>
              <a:spcBef>
                <a:spcPts val="0"/>
              </a:spcBef>
              <a:spcAft>
                <a:spcPts val="0"/>
              </a:spcAft>
              <a:buNone/>
            </a:pPr>
            <a:r>
              <a:rPr b="1" lang="en-IN" sz="1900">
                <a:solidFill>
                  <a:schemeClr val="lt1"/>
                </a:solidFill>
                <a:latin typeface="Roboto Serif"/>
                <a:ea typeface="Roboto Serif"/>
                <a:cs typeface="Roboto Serif"/>
                <a:sym typeface="Roboto Serif"/>
              </a:rPr>
              <a:t>Secondary Dataset</a:t>
            </a:r>
            <a:r>
              <a:rPr lang="en-IN" sz="1900">
                <a:solidFill>
                  <a:schemeClr val="lt1"/>
                </a:solidFill>
                <a:latin typeface="Roboto Serif Light"/>
                <a:ea typeface="Roboto Serif Light"/>
                <a:cs typeface="Roboto Serif Light"/>
                <a:sym typeface="Roboto Serif Light"/>
              </a:rPr>
              <a:t>: Movie genres </a:t>
            </a:r>
            <a:endParaRPr sz="1900">
              <a:solidFill>
                <a:schemeClr val="lt1"/>
              </a:solidFill>
              <a:latin typeface="Roboto Serif Light"/>
              <a:ea typeface="Roboto Serif Light"/>
              <a:cs typeface="Roboto Serif Light"/>
              <a:sym typeface="Roboto Serif Light"/>
            </a:endParaRPr>
          </a:p>
        </p:txBody>
      </p:sp>
      <p:pic>
        <p:nvPicPr>
          <p:cNvPr id="168" name="Google Shape;168;p24"/>
          <p:cNvPicPr preferRelativeResize="0"/>
          <p:nvPr/>
        </p:nvPicPr>
        <p:blipFill>
          <a:blip r:embed="rId4">
            <a:alphaModFix/>
          </a:blip>
          <a:stretch>
            <a:fillRect/>
          </a:stretch>
        </p:blipFill>
        <p:spPr>
          <a:xfrm>
            <a:off x="7033050" y="5496725"/>
            <a:ext cx="289650" cy="470700"/>
          </a:xfrm>
          <a:prstGeom prst="rect">
            <a:avLst/>
          </a:prstGeom>
          <a:noFill/>
          <a:ln>
            <a:noFill/>
          </a:ln>
        </p:spPr>
      </p:pic>
      <p:sp>
        <p:nvSpPr>
          <p:cNvPr id="169" name="Google Shape;169;p24"/>
          <p:cNvSpPr/>
          <p:nvPr/>
        </p:nvSpPr>
        <p:spPr>
          <a:xfrm rot="-581552">
            <a:off x="1715457" y="56494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picture containing text, sky, day&#10;&#10;Description automatically generated" id="170" name="Google Shape;170;p24"/>
          <p:cNvPicPr preferRelativeResize="0"/>
          <p:nvPr>
            <p:ph idx="2" type="pic"/>
          </p:nvPr>
        </p:nvPicPr>
        <p:blipFill rotWithShape="1">
          <a:blip r:embed="rId5">
            <a:alphaModFix/>
          </a:blip>
          <a:srcRect b="0" l="337" r="43413" t="0"/>
          <a:stretch/>
        </p:blipFill>
        <p:spPr>
          <a:xfrm>
            <a:off x="104875" y="-72100"/>
            <a:ext cx="3008400" cy="3008400"/>
          </a:xfrm>
          <a:prstGeom prst="ellipse">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grpSp>
        <p:nvGrpSpPr>
          <p:cNvPr id="175" name="Google Shape;175;p25"/>
          <p:cNvGrpSpPr/>
          <p:nvPr/>
        </p:nvGrpSpPr>
        <p:grpSpPr>
          <a:xfrm>
            <a:off x="6396625" y="542675"/>
            <a:ext cx="4715100" cy="908400"/>
            <a:chOff x="5771175" y="198550"/>
            <a:chExt cx="4715100" cy="908400"/>
          </a:xfrm>
        </p:grpSpPr>
        <p:sp>
          <p:nvSpPr>
            <p:cNvPr id="176" name="Google Shape;176;p25"/>
            <p:cNvSpPr/>
            <p:nvPr/>
          </p:nvSpPr>
          <p:spPr>
            <a:xfrm>
              <a:off x="5771175" y="198550"/>
              <a:ext cx="4715100" cy="9084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p25"/>
            <p:cNvSpPr txBox="1"/>
            <p:nvPr/>
          </p:nvSpPr>
          <p:spPr>
            <a:xfrm>
              <a:off x="6277875" y="22180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Database Design &amp; Data Transformation</a:t>
              </a:r>
              <a:endParaRPr/>
            </a:p>
          </p:txBody>
        </p:sp>
      </p:grpSp>
      <p:pic>
        <p:nvPicPr>
          <p:cNvPr id="178" name="Google Shape;178;p25"/>
          <p:cNvPicPr preferRelativeResize="0"/>
          <p:nvPr/>
        </p:nvPicPr>
        <p:blipFill>
          <a:blip r:embed="rId3">
            <a:alphaModFix/>
          </a:blip>
          <a:stretch>
            <a:fillRect/>
          </a:stretch>
        </p:blipFill>
        <p:spPr>
          <a:xfrm>
            <a:off x="3997925" y="1919650"/>
            <a:ext cx="6998461" cy="4445800"/>
          </a:xfrm>
          <a:prstGeom prst="rect">
            <a:avLst/>
          </a:prstGeom>
          <a:noFill/>
          <a:ln>
            <a:noFill/>
          </a:ln>
        </p:spPr>
      </p:pic>
      <p:sp>
        <p:nvSpPr>
          <p:cNvPr id="179" name="Google Shape;179;p25"/>
          <p:cNvSpPr/>
          <p:nvPr/>
        </p:nvSpPr>
        <p:spPr>
          <a:xfrm rot="-581552">
            <a:off x="1928557" y="55612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picture containing sunset, outdoor, nature, sun&#10;&#10;Description automatically generated" id="180" name="Google Shape;180;p25"/>
          <p:cNvPicPr preferRelativeResize="0"/>
          <p:nvPr>
            <p:ph idx="2" type="pic"/>
          </p:nvPr>
        </p:nvPicPr>
        <p:blipFill rotWithShape="1">
          <a:blip r:embed="rId4">
            <a:alphaModFix/>
          </a:blip>
          <a:srcRect b="11508" l="0" r="0" t="26010"/>
          <a:stretch/>
        </p:blipFill>
        <p:spPr>
          <a:xfrm>
            <a:off x="45150" y="-67325"/>
            <a:ext cx="3153300" cy="3153300"/>
          </a:xfrm>
          <a:prstGeom prst="ellipse">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p:nvPr/>
        </p:nvSpPr>
        <p:spPr>
          <a:xfrm>
            <a:off x="6347875" y="596700"/>
            <a:ext cx="4715100" cy="9084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6" name="Google Shape;186;p26"/>
          <p:cNvSpPr txBox="1"/>
          <p:nvPr/>
        </p:nvSpPr>
        <p:spPr>
          <a:xfrm>
            <a:off x="0" y="0"/>
            <a:ext cx="30000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sz="1600">
                <a:solidFill>
                  <a:schemeClr val="dk1"/>
                </a:solidFill>
                <a:latin typeface="Calibri"/>
                <a:ea typeface="Calibri"/>
                <a:cs typeface="Calibri"/>
                <a:sym typeface="Calibri"/>
              </a:rPr>
              <a:t>Challenges faced during the data sourcing and integration.</a:t>
            </a:r>
            <a:endParaRPr/>
          </a:p>
        </p:txBody>
      </p:sp>
      <p:sp>
        <p:nvSpPr>
          <p:cNvPr id="187" name="Google Shape;187;p26"/>
          <p:cNvSpPr txBox="1"/>
          <p:nvPr/>
        </p:nvSpPr>
        <p:spPr>
          <a:xfrm>
            <a:off x="6883200" y="6199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Database Design &amp; Data Transformation</a:t>
            </a:r>
            <a:endParaRPr/>
          </a:p>
        </p:txBody>
      </p:sp>
      <p:sp>
        <p:nvSpPr>
          <p:cNvPr id="188" name="Google Shape;188;p26"/>
          <p:cNvSpPr/>
          <p:nvPr/>
        </p:nvSpPr>
        <p:spPr>
          <a:xfrm rot="-581552">
            <a:off x="701707" y="53410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89" name="Google Shape;189;p26"/>
          <p:cNvPicPr preferRelativeResize="0"/>
          <p:nvPr/>
        </p:nvPicPr>
        <p:blipFill>
          <a:blip r:embed="rId3">
            <a:alphaModFix/>
          </a:blip>
          <a:stretch>
            <a:fillRect/>
          </a:stretch>
        </p:blipFill>
        <p:spPr>
          <a:xfrm>
            <a:off x="3351400" y="1803625"/>
            <a:ext cx="8351876" cy="4154200"/>
          </a:xfrm>
          <a:prstGeom prst="rect">
            <a:avLst/>
          </a:prstGeom>
          <a:noFill/>
          <a:ln>
            <a:noFill/>
          </a:ln>
        </p:spPr>
      </p:pic>
      <p:pic>
        <p:nvPicPr>
          <p:cNvPr descr="Logo&#10;&#10;Description automatically generated" id="190" name="Google Shape;190;p26"/>
          <p:cNvPicPr preferRelativeResize="0"/>
          <p:nvPr>
            <p:ph idx="2" type="pic"/>
          </p:nvPr>
        </p:nvPicPr>
        <p:blipFill rotWithShape="1">
          <a:blip r:embed="rId4">
            <a:alphaModFix/>
          </a:blip>
          <a:srcRect b="49" l="0" r="0" t="49"/>
          <a:stretch/>
        </p:blipFill>
        <p:spPr>
          <a:xfrm>
            <a:off x="-101525" y="-167800"/>
            <a:ext cx="3203051" cy="3203051"/>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7"/>
          <p:cNvSpPr/>
          <p:nvPr/>
        </p:nvSpPr>
        <p:spPr>
          <a:xfrm rot="-581552">
            <a:off x="701707" y="53410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96" name="Google Shape;196;p27"/>
          <p:cNvGrpSpPr/>
          <p:nvPr/>
        </p:nvGrpSpPr>
        <p:grpSpPr>
          <a:xfrm>
            <a:off x="7130525" y="408625"/>
            <a:ext cx="4020600" cy="954000"/>
            <a:chOff x="-232875" y="95300"/>
            <a:chExt cx="4020600" cy="954000"/>
          </a:xfrm>
        </p:grpSpPr>
        <p:sp>
          <p:nvSpPr>
            <p:cNvPr id="197" name="Google Shape;197;p27"/>
            <p:cNvSpPr/>
            <p:nvPr/>
          </p:nvSpPr>
          <p:spPr>
            <a:xfrm>
              <a:off x="-232875" y="95300"/>
              <a:ext cx="4020600" cy="9540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8" name="Google Shape;198;p27"/>
            <p:cNvSpPr txBox="1"/>
            <p:nvPr/>
          </p:nvSpPr>
          <p:spPr>
            <a:xfrm>
              <a:off x="-178275" y="1413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SQL Insights &amp; Advanced Analysis</a:t>
              </a:r>
              <a:endParaRPr/>
            </a:p>
          </p:txBody>
        </p:sp>
      </p:grpSp>
      <p:pic>
        <p:nvPicPr>
          <p:cNvPr id="199" name="Google Shape;199;p27"/>
          <p:cNvPicPr preferRelativeResize="0"/>
          <p:nvPr/>
        </p:nvPicPr>
        <p:blipFill>
          <a:blip r:embed="rId3">
            <a:alphaModFix/>
          </a:blip>
          <a:stretch>
            <a:fillRect/>
          </a:stretch>
        </p:blipFill>
        <p:spPr>
          <a:xfrm>
            <a:off x="5798068" y="1777500"/>
            <a:ext cx="5353050" cy="733425"/>
          </a:xfrm>
          <a:prstGeom prst="rect">
            <a:avLst/>
          </a:prstGeom>
          <a:noFill/>
          <a:ln>
            <a:noFill/>
          </a:ln>
        </p:spPr>
      </p:pic>
      <p:pic>
        <p:nvPicPr>
          <p:cNvPr id="200" name="Google Shape;200;p27"/>
          <p:cNvPicPr preferRelativeResize="0"/>
          <p:nvPr/>
        </p:nvPicPr>
        <p:blipFill>
          <a:blip r:embed="rId4">
            <a:alphaModFix/>
          </a:blip>
          <a:stretch>
            <a:fillRect/>
          </a:stretch>
        </p:blipFill>
        <p:spPr>
          <a:xfrm>
            <a:off x="4611324" y="3429000"/>
            <a:ext cx="2969349" cy="2238150"/>
          </a:xfrm>
          <a:prstGeom prst="rect">
            <a:avLst/>
          </a:prstGeom>
          <a:noFill/>
          <a:ln>
            <a:noFill/>
          </a:ln>
        </p:spPr>
      </p:pic>
      <p:pic>
        <p:nvPicPr>
          <p:cNvPr id="201" name="Google Shape;201;p27"/>
          <p:cNvPicPr preferRelativeResize="0"/>
          <p:nvPr/>
        </p:nvPicPr>
        <p:blipFill>
          <a:blip r:embed="rId5">
            <a:alphaModFix/>
          </a:blip>
          <a:stretch>
            <a:fillRect/>
          </a:stretch>
        </p:blipFill>
        <p:spPr>
          <a:xfrm>
            <a:off x="8069274" y="3071552"/>
            <a:ext cx="3034074" cy="2599725"/>
          </a:xfrm>
          <a:prstGeom prst="rect">
            <a:avLst/>
          </a:prstGeom>
          <a:noFill/>
          <a:ln>
            <a:noFill/>
          </a:ln>
        </p:spPr>
      </p:pic>
      <p:pic>
        <p:nvPicPr>
          <p:cNvPr descr="A picture containing posing&#10;&#10;Description automatically generated" id="202" name="Google Shape;202;p27"/>
          <p:cNvPicPr preferRelativeResize="0"/>
          <p:nvPr>
            <p:ph idx="2" type="pic"/>
          </p:nvPr>
        </p:nvPicPr>
        <p:blipFill rotWithShape="1">
          <a:blip r:embed="rId6">
            <a:alphaModFix/>
          </a:blip>
          <a:srcRect b="49" l="0" r="0" t="49"/>
          <a:stretch/>
        </p:blipFill>
        <p:spPr>
          <a:xfrm>
            <a:off x="111150" y="-25725"/>
            <a:ext cx="3034076" cy="3034076"/>
          </a:xfrm>
          <a:prstGeom prst="rect">
            <a:avLst/>
          </a:prstGeom>
          <a:noFill/>
          <a:ln>
            <a:noFill/>
          </a:ln>
        </p:spPr>
      </p:pic>
      <p:pic>
        <p:nvPicPr>
          <p:cNvPr id="203" name="Google Shape;203;p27"/>
          <p:cNvPicPr preferRelativeResize="0"/>
          <p:nvPr/>
        </p:nvPicPr>
        <p:blipFill>
          <a:blip r:embed="rId7">
            <a:alphaModFix/>
          </a:blip>
          <a:stretch>
            <a:fillRect/>
          </a:stretch>
        </p:blipFill>
        <p:spPr>
          <a:xfrm>
            <a:off x="3795800" y="828098"/>
            <a:ext cx="895650" cy="835075"/>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nvSpPr>
        <p:spPr>
          <a:xfrm>
            <a:off x="6603875" y="1233925"/>
            <a:ext cx="34827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IN" sz="1600">
                <a:solidFill>
                  <a:schemeClr val="lt1"/>
                </a:solidFill>
                <a:latin typeface="Roboto Serif Light"/>
                <a:ea typeface="Roboto Serif Light"/>
                <a:cs typeface="Roboto Serif Light"/>
                <a:sym typeface="Roboto Serif Light"/>
              </a:rPr>
              <a:t>Are movies that are based on books more popular?</a:t>
            </a:r>
            <a:endParaRPr sz="1800">
              <a:solidFill>
                <a:schemeClr val="lt1"/>
              </a:solidFill>
            </a:endParaRPr>
          </a:p>
        </p:txBody>
      </p:sp>
      <p:grpSp>
        <p:nvGrpSpPr>
          <p:cNvPr id="209" name="Google Shape;209;p28"/>
          <p:cNvGrpSpPr/>
          <p:nvPr/>
        </p:nvGrpSpPr>
        <p:grpSpPr>
          <a:xfrm>
            <a:off x="7530307" y="490275"/>
            <a:ext cx="1897218" cy="742808"/>
            <a:chOff x="8257882" y="1252300"/>
            <a:chExt cx="1897218" cy="742808"/>
          </a:xfrm>
        </p:grpSpPr>
        <p:sp>
          <p:nvSpPr>
            <p:cNvPr id="210" name="Google Shape;210;p28"/>
            <p:cNvSpPr/>
            <p:nvPr/>
          </p:nvSpPr>
          <p:spPr>
            <a:xfrm>
              <a:off x="8257882" y="1252308"/>
              <a:ext cx="1808100" cy="742800"/>
            </a:xfrm>
            <a:prstGeom prst="roundRect">
              <a:avLst>
                <a:gd fmla="val 50000" name="adj"/>
              </a:avLst>
            </a:prstGeom>
            <a:noFill/>
            <a:ln cap="flat" cmpd="sng" w="12700">
              <a:solidFill>
                <a:srgbClr val="F6CA42"/>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1" name="Google Shape;211;p28"/>
            <p:cNvSpPr txBox="1"/>
            <p:nvPr/>
          </p:nvSpPr>
          <p:spPr>
            <a:xfrm>
              <a:off x="8347000" y="1252300"/>
              <a:ext cx="18081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3. Hypothesis</a:t>
              </a:r>
              <a:endParaRPr sz="1800">
                <a:solidFill>
                  <a:schemeClr val="lt1"/>
                </a:solidFill>
                <a:latin typeface="Roboto Serif SemiBold"/>
                <a:ea typeface="Roboto Serif SemiBold"/>
                <a:cs typeface="Roboto Serif SemiBold"/>
                <a:sym typeface="Roboto Serif SemiBold"/>
              </a:endParaRPr>
            </a:p>
          </p:txBody>
        </p:sp>
      </p:grpSp>
      <p:sp>
        <p:nvSpPr>
          <p:cNvPr id="212" name="Google Shape;212;p28"/>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IN"/>
              <a:t>Visualisation &amp; Key Insights</a:t>
            </a:r>
            <a:endParaRPr/>
          </a:p>
        </p:txBody>
      </p:sp>
      <p:grpSp>
        <p:nvGrpSpPr>
          <p:cNvPr id="213" name="Google Shape;213;p28"/>
          <p:cNvGrpSpPr/>
          <p:nvPr/>
        </p:nvGrpSpPr>
        <p:grpSpPr>
          <a:xfrm>
            <a:off x="384300" y="765175"/>
            <a:ext cx="4020600" cy="954000"/>
            <a:chOff x="-555775" y="393400"/>
            <a:chExt cx="4020600" cy="954000"/>
          </a:xfrm>
        </p:grpSpPr>
        <p:sp>
          <p:nvSpPr>
            <p:cNvPr id="214" name="Google Shape;214;p28"/>
            <p:cNvSpPr txBox="1"/>
            <p:nvPr/>
          </p:nvSpPr>
          <p:spPr>
            <a:xfrm>
              <a:off x="-555775" y="4394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Visualisation &amp; Key Insights</a:t>
              </a:r>
              <a:endParaRPr/>
            </a:p>
          </p:txBody>
        </p:sp>
        <p:sp>
          <p:nvSpPr>
            <p:cNvPr id="215" name="Google Shape;215;p28"/>
            <p:cNvSpPr/>
            <p:nvPr/>
          </p:nvSpPr>
          <p:spPr>
            <a:xfrm>
              <a:off x="-555775" y="393400"/>
              <a:ext cx="4020600" cy="9540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16" name="Google Shape;216;p28"/>
          <p:cNvSpPr/>
          <p:nvPr/>
        </p:nvSpPr>
        <p:spPr>
          <a:xfrm rot="-581552">
            <a:off x="355657" y="55852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7" name="Google Shape;217;p28"/>
          <p:cNvPicPr preferRelativeResize="0"/>
          <p:nvPr/>
        </p:nvPicPr>
        <p:blipFill>
          <a:blip r:embed="rId3">
            <a:alphaModFix/>
          </a:blip>
          <a:stretch>
            <a:fillRect/>
          </a:stretch>
        </p:blipFill>
        <p:spPr>
          <a:xfrm>
            <a:off x="5191425" y="1908425"/>
            <a:ext cx="6141599" cy="42991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grpSp>
        <p:nvGrpSpPr>
          <p:cNvPr id="222" name="Google Shape;222;p29"/>
          <p:cNvGrpSpPr/>
          <p:nvPr/>
        </p:nvGrpSpPr>
        <p:grpSpPr>
          <a:xfrm>
            <a:off x="6077096" y="1173328"/>
            <a:ext cx="4824300" cy="4091006"/>
            <a:chOff x="6132512" y="914401"/>
            <a:chExt cx="4824300" cy="4091006"/>
          </a:xfrm>
        </p:grpSpPr>
        <p:cxnSp>
          <p:nvCxnSpPr>
            <p:cNvPr id="223" name="Google Shape;223;p29"/>
            <p:cNvCxnSpPr/>
            <p:nvPr/>
          </p:nvCxnSpPr>
          <p:spPr>
            <a:xfrm>
              <a:off x="6132512" y="914401"/>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24" name="Google Shape;224;p29"/>
            <p:cNvCxnSpPr/>
            <p:nvPr/>
          </p:nvCxnSpPr>
          <p:spPr>
            <a:xfrm>
              <a:off x="6132512" y="1929830"/>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25" name="Google Shape;225;p29"/>
            <p:cNvCxnSpPr/>
            <p:nvPr/>
          </p:nvCxnSpPr>
          <p:spPr>
            <a:xfrm>
              <a:off x="6132512" y="2955022"/>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26" name="Google Shape;226;p29"/>
            <p:cNvCxnSpPr/>
            <p:nvPr/>
          </p:nvCxnSpPr>
          <p:spPr>
            <a:xfrm>
              <a:off x="6132512" y="3970451"/>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27" name="Google Shape;227;p29"/>
            <p:cNvCxnSpPr/>
            <p:nvPr/>
          </p:nvCxnSpPr>
          <p:spPr>
            <a:xfrm>
              <a:off x="6132512" y="5005407"/>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grpSp>
      <p:sp>
        <p:nvSpPr>
          <p:cNvPr id="228" name="Google Shape;228;p29"/>
          <p:cNvSpPr txBox="1"/>
          <p:nvPr/>
        </p:nvSpPr>
        <p:spPr>
          <a:xfrm>
            <a:off x="612550" y="765175"/>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Visualisation &amp; Key Insights</a:t>
            </a:r>
            <a:endParaRPr/>
          </a:p>
        </p:txBody>
      </p:sp>
      <p:sp>
        <p:nvSpPr>
          <p:cNvPr id="229" name="Google Shape;229;p29"/>
          <p:cNvSpPr/>
          <p:nvPr/>
        </p:nvSpPr>
        <p:spPr>
          <a:xfrm>
            <a:off x="612550" y="719125"/>
            <a:ext cx="4020600" cy="9540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0" name="Google Shape;230;p29"/>
          <p:cNvSpPr/>
          <p:nvPr/>
        </p:nvSpPr>
        <p:spPr>
          <a:xfrm rot="-581552">
            <a:off x="355657" y="55852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31" name="Google Shape;231;p29"/>
          <p:cNvGrpSpPr/>
          <p:nvPr/>
        </p:nvGrpSpPr>
        <p:grpSpPr>
          <a:xfrm>
            <a:off x="7519362" y="498996"/>
            <a:ext cx="1808100" cy="742800"/>
            <a:chOff x="6342562" y="4755446"/>
            <a:chExt cx="1808100" cy="742800"/>
          </a:xfrm>
        </p:grpSpPr>
        <p:sp>
          <p:nvSpPr>
            <p:cNvPr id="232" name="Google Shape;232;p29"/>
            <p:cNvSpPr/>
            <p:nvPr/>
          </p:nvSpPr>
          <p:spPr>
            <a:xfrm>
              <a:off x="6342562" y="4755446"/>
              <a:ext cx="1808100" cy="742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3" name="Google Shape;233;p29"/>
            <p:cNvSpPr txBox="1"/>
            <p:nvPr/>
          </p:nvSpPr>
          <p:spPr>
            <a:xfrm>
              <a:off x="6428661" y="4782663"/>
              <a:ext cx="16359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2. Hypothesis</a:t>
              </a:r>
              <a:endParaRPr b="0" i="0" sz="1800" u="none" cap="none" strike="noStrike">
                <a:solidFill>
                  <a:schemeClr val="lt1"/>
                </a:solidFill>
                <a:latin typeface="Roboto Serif SemiBold"/>
                <a:ea typeface="Roboto Serif SemiBold"/>
                <a:cs typeface="Roboto Serif SemiBold"/>
                <a:sym typeface="Roboto Serif SemiBold"/>
              </a:endParaRPr>
            </a:p>
          </p:txBody>
        </p:sp>
      </p:grpSp>
      <p:sp>
        <p:nvSpPr>
          <p:cNvPr id="234" name="Google Shape;234;p29"/>
          <p:cNvSpPr txBox="1"/>
          <p:nvPr/>
        </p:nvSpPr>
        <p:spPr>
          <a:xfrm>
            <a:off x="2892625" y="3745100"/>
            <a:ext cx="1808100" cy="7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IN">
                <a:solidFill>
                  <a:schemeClr val="lt1"/>
                </a:solidFill>
              </a:rPr>
              <a:t>Correlation = 0.069</a:t>
            </a:r>
            <a:endParaRPr b="1">
              <a:solidFill>
                <a:schemeClr val="lt1"/>
              </a:solidFill>
            </a:endParaRPr>
          </a:p>
          <a:p>
            <a:pPr indent="0" lvl="0" marL="0" rtl="0" algn="ctr">
              <a:spcBef>
                <a:spcPts val="0"/>
              </a:spcBef>
              <a:spcAft>
                <a:spcPts val="0"/>
              </a:spcAft>
              <a:buNone/>
            </a:pPr>
            <a:r>
              <a:rPr b="1" lang="en-IN">
                <a:solidFill>
                  <a:schemeClr val="lt1"/>
                </a:solidFill>
              </a:rPr>
              <a:t>Very weak </a:t>
            </a:r>
            <a:endParaRPr b="1">
              <a:solidFill>
                <a:schemeClr val="lt1"/>
              </a:solidFill>
            </a:endParaRPr>
          </a:p>
        </p:txBody>
      </p:sp>
      <p:sp>
        <p:nvSpPr>
          <p:cNvPr id="235" name="Google Shape;235;p29"/>
          <p:cNvSpPr txBox="1"/>
          <p:nvPr/>
        </p:nvSpPr>
        <p:spPr>
          <a:xfrm>
            <a:off x="6709050" y="1301350"/>
            <a:ext cx="3560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IN" sz="1600">
                <a:solidFill>
                  <a:schemeClr val="lt1"/>
                </a:solidFill>
                <a:latin typeface="Roboto Serif Light"/>
                <a:ea typeface="Roboto Serif Light"/>
                <a:cs typeface="Roboto Serif Light"/>
                <a:sym typeface="Roboto Serif Light"/>
              </a:rPr>
              <a:t>Is there a relation between popularity and running time?</a:t>
            </a:r>
            <a:endParaRPr sz="1500">
              <a:solidFill>
                <a:schemeClr val="lt1"/>
              </a:solidFill>
              <a:latin typeface="Roboto Serif Light"/>
              <a:ea typeface="Roboto Serif Light"/>
              <a:cs typeface="Roboto Serif Light"/>
              <a:sym typeface="Roboto Serif Light"/>
            </a:endParaRPr>
          </a:p>
        </p:txBody>
      </p:sp>
      <p:pic>
        <p:nvPicPr>
          <p:cNvPr id="236" name="Google Shape;236;p29"/>
          <p:cNvPicPr preferRelativeResize="0"/>
          <p:nvPr/>
        </p:nvPicPr>
        <p:blipFill>
          <a:blip r:embed="rId3">
            <a:alphaModFix/>
          </a:blip>
          <a:stretch>
            <a:fillRect/>
          </a:stretch>
        </p:blipFill>
        <p:spPr>
          <a:xfrm>
            <a:off x="4834868" y="2349788"/>
            <a:ext cx="7052401" cy="3589522"/>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500"/>
                                        <p:tgtEl>
                                          <p:spTgt spid="2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grpSp>
        <p:nvGrpSpPr>
          <p:cNvPr id="241" name="Google Shape;241;p30"/>
          <p:cNvGrpSpPr/>
          <p:nvPr/>
        </p:nvGrpSpPr>
        <p:grpSpPr>
          <a:xfrm>
            <a:off x="6077096" y="1173328"/>
            <a:ext cx="4824300" cy="4091006"/>
            <a:chOff x="6132512" y="914401"/>
            <a:chExt cx="4824300" cy="4091006"/>
          </a:xfrm>
        </p:grpSpPr>
        <p:cxnSp>
          <p:nvCxnSpPr>
            <p:cNvPr id="242" name="Google Shape;242;p30"/>
            <p:cNvCxnSpPr/>
            <p:nvPr/>
          </p:nvCxnSpPr>
          <p:spPr>
            <a:xfrm>
              <a:off x="6132512" y="914401"/>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43" name="Google Shape;243;p30"/>
            <p:cNvCxnSpPr/>
            <p:nvPr/>
          </p:nvCxnSpPr>
          <p:spPr>
            <a:xfrm>
              <a:off x="6132512" y="1929830"/>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44" name="Google Shape;244;p30"/>
            <p:cNvCxnSpPr/>
            <p:nvPr/>
          </p:nvCxnSpPr>
          <p:spPr>
            <a:xfrm>
              <a:off x="6132512" y="2955022"/>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45" name="Google Shape;245;p30"/>
            <p:cNvCxnSpPr/>
            <p:nvPr/>
          </p:nvCxnSpPr>
          <p:spPr>
            <a:xfrm>
              <a:off x="6132512" y="3970451"/>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cxnSp>
          <p:nvCxnSpPr>
            <p:cNvPr id="246" name="Google Shape;246;p30"/>
            <p:cNvCxnSpPr/>
            <p:nvPr/>
          </p:nvCxnSpPr>
          <p:spPr>
            <a:xfrm>
              <a:off x="6132512" y="5005407"/>
              <a:ext cx="4824300" cy="0"/>
            </a:xfrm>
            <a:prstGeom prst="straightConnector1">
              <a:avLst/>
            </a:prstGeom>
            <a:noFill/>
            <a:ln cap="flat" cmpd="sng" w="12700">
              <a:solidFill>
                <a:srgbClr val="000430">
                  <a:alpha val="40000"/>
                </a:srgbClr>
              </a:solidFill>
              <a:prstDash val="solid"/>
              <a:miter lim="800000"/>
              <a:headEnd len="sm" w="sm" type="none"/>
              <a:tailEnd len="sm" w="sm" type="none"/>
            </a:ln>
          </p:spPr>
        </p:cxnSp>
      </p:grpSp>
      <p:grpSp>
        <p:nvGrpSpPr>
          <p:cNvPr id="247" name="Google Shape;247;p30"/>
          <p:cNvGrpSpPr/>
          <p:nvPr/>
        </p:nvGrpSpPr>
        <p:grpSpPr>
          <a:xfrm>
            <a:off x="513475" y="765175"/>
            <a:ext cx="4020600" cy="954000"/>
            <a:chOff x="-555775" y="393400"/>
            <a:chExt cx="4020600" cy="954000"/>
          </a:xfrm>
        </p:grpSpPr>
        <p:sp>
          <p:nvSpPr>
            <p:cNvPr id="248" name="Google Shape;248;p30"/>
            <p:cNvSpPr txBox="1"/>
            <p:nvPr/>
          </p:nvSpPr>
          <p:spPr>
            <a:xfrm>
              <a:off x="-555775" y="439450"/>
              <a:ext cx="3911400" cy="8619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Visualisation &amp; Key Insights</a:t>
              </a:r>
              <a:endParaRPr/>
            </a:p>
          </p:txBody>
        </p:sp>
        <p:sp>
          <p:nvSpPr>
            <p:cNvPr id="249" name="Google Shape;249;p30"/>
            <p:cNvSpPr/>
            <p:nvPr/>
          </p:nvSpPr>
          <p:spPr>
            <a:xfrm>
              <a:off x="-555775" y="393400"/>
              <a:ext cx="4020600" cy="9540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50" name="Google Shape;250;p30"/>
          <p:cNvSpPr/>
          <p:nvPr/>
        </p:nvSpPr>
        <p:spPr>
          <a:xfrm rot="-581552">
            <a:off x="355657" y="5585276"/>
            <a:ext cx="675067" cy="886721"/>
          </a:xfrm>
          <a:custGeom>
            <a:rect b="b" l="l" r="r" t="t"/>
            <a:pathLst>
              <a:path extrusionOk="0" h="998825" w="733257">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51" name="Google Shape;251;p30"/>
          <p:cNvGrpSpPr/>
          <p:nvPr/>
        </p:nvGrpSpPr>
        <p:grpSpPr>
          <a:xfrm>
            <a:off x="7487912" y="604596"/>
            <a:ext cx="1808100" cy="742800"/>
            <a:chOff x="6342562" y="4755446"/>
            <a:chExt cx="1808100" cy="742800"/>
          </a:xfrm>
        </p:grpSpPr>
        <p:sp>
          <p:nvSpPr>
            <p:cNvPr id="252" name="Google Shape;252;p30"/>
            <p:cNvSpPr/>
            <p:nvPr/>
          </p:nvSpPr>
          <p:spPr>
            <a:xfrm>
              <a:off x="6342562" y="4755446"/>
              <a:ext cx="1808100" cy="742800"/>
            </a:xfrm>
            <a:prstGeom prst="roundRect">
              <a:avLst>
                <a:gd fmla="val 50000" name="adj"/>
              </a:avLst>
            </a:prstGeom>
            <a:noFill/>
            <a:ln cap="flat" cmpd="sng" w="12700">
              <a:solidFill>
                <a:schemeClr val="lt1"/>
              </a:solidFill>
              <a:prstDash val="solid"/>
              <a:miter lim="800000"/>
              <a:headEnd len="sm" w="sm" type="none"/>
              <a:tailEnd len="sm" w="sm" type="none"/>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3" name="Google Shape;253;p30"/>
            <p:cNvSpPr txBox="1"/>
            <p:nvPr/>
          </p:nvSpPr>
          <p:spPr>
            <a:xfrm>
              <a:off x="6428661" y="4782663"/>
              <a:ext cx="1635900" cy="646500"/>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2. Hypothesis</a:t>
              </a:r>
              <a:endParaRPr b="0" i="0" sz="1800" u="none" cap="none" strike="noStrike">
                <a:solidFill>
                  <a:schemeClr val="lt1"/>
                </a:solidFill>
                <a:latin typeface="Roboto Serif SemiBold"/>
                <a:ea typeface="Roboto Serif SemiBold"/>
                <a:cs typeface="Roboto Serif SemiBold"/>
                <a:sym typeface="Roboto Serif SemiBold"/>
              </a:endParaRPr>
            </a:p>
          </p:txBody>
        </p:sp>
      </p:grpSp>
      <p:sp>
        <p:nvSpPr>
          <p:cNvPr id="254" name="Google Shape;254;p30"/>
          <p:cNvSpPr txBox="1"/>
          <p:nvPr/>
        </p:nvSpPr>
        <p:spPr>
          <a:xfrm>
            <a:off x="6462500" y="1515150"/>
            <a:ext cx="3858900" cy="88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IN" sz="1600">
                <a:solidFill>
                  <a:schemeClr val="lt1"/>
                </a:solidFill>
                <a:latin typeface="Roboto Serif Light"/>
                <a:ea typeface="Roboto Serif Light"/>
                <a:cs typeface="Roboto Serif Light"/>
                <a:sym typeface="Roboto Serif Light"/>
              </a:rPr>
              <a:t>Is there a relation between popularity and running time?</a:t>
            </a:r>
            <a:endParaRPr sz="1600">
              <a:solidFill>
                <a:schemeClr val="lt1"/>
              </a:solidFill>
              <a:latin typeface="Roboto Serif Light"/>
              <a:ea typeface="Roboto Serif Light"/>
              <a:cs typeface="Roboto Serif Light"/>
              <a:sym typeface="Roboto Serif Light"/>
            </a:endParaRPr>
          </a:p>
          <a:p>
            <a:pPr indent="0" lvl="0" marL="0" rtl="0" algn="l">
              <a:spcBef>
                <a:spcPts val="0"/>
              </a:spcBef>
              <a:spcAft>
                <a:spcPts val="0"/>
              </a:spcAft>
              <a:buClr>
                <a:schemeClr val="dk1"/>
              </a:buClr>
              <a:buSzPts val="1100"/>
              <a:buFont typeface="Arial"/>
              <a:buNone/>
            </a:pPr>
            <a:r>
              <a:t/>
            </a:r>
            <a:endParaRPr sz="1500">
              <a:solidFill>
                <a:schemeClr val="lt1"/>
              </a:solidFill>
              <a:latin typeface="Roboto Serif Light"/>
              <a:ea typeface="Roboto Serif Light"/>
              <a:cs typeface="Roboto Serif Light"/>
              <a:sym typeface="Roboto Serif Light"/>
            </a:endParaRPr>
          </a:p>
        </p:txBody>
      </p:sp>
      <p:pic>
        <p:nvPicPr>
          <p:cNvPr id="255" name="Google Shape;255;p30"/>
          <p:cNvPicPr preferRelativeResize="0"/>
          <p:nvPr/>
        </p:nvPicPr>
        <p:blipFill>
          <a:blip r:embed="rId3">
            <a:alphaModFix/>
          </a:blip>
          <a:stretch>
            <a:fillRect/>
          </a:stretch>
        </p:blipFill>
        <p:spPr>
          <a:xfrm>
            <a:off x="4849800" y="2315600"/>
            <a:ext cx="6159601" cy="4062947"/>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5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